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31" r:id="rId4"/>
    <p:sldMasterId id="2147483832" r:id="rId5"/>
    <p:sldMasterId id="2147483833" r:id="rId6"/>
    <p:sldMasterId id="2147483834" r:id="rId7"/>
    <p:sldMasterId id="214748383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Quattrocento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font" Target="fonts/Nunito-regular.fntdata"/><Relationship Id="rId41" Type="http://schemas.openxmlformats.org/officeDocument/2006/relationships/slide" Target="slides/slide32.xml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QuattrocentoSans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QuattrocentoSans-italic.fntdata"/><Relationship Id="rId47" Type="http://schemas.openxmlformats.org/officeDocument/2006/relationships/font" Target="fonts/QuattrocentoSans-bold.fntdata"/><Relationship Id="rId49" Type="http://schemas.openxmlformats.org/officeDocument/2006/relationships/font" Target="fonts/Quattrocento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0" name="Shape 1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1" name="Google Shape;13551;g35a5c4dd390_0_1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52" name="Google Shape;13552;g35a5c4dd390_0_1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3" name="Google Shape;13553;g35a5c4dd390_0_14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3" name="Shape 1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4" name="Google Shape;13674;g2acfd8fa91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5" name="Google Shape;13675;g2acfd8fa91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8" name="Shape 1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9" name="Google Shape;13689;g35a5c4dd390_0_69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90" name="Google Shape;13690;g35a5c4dd390_0_69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1" name="Google Shape;13691;g35a5c4dd390_0_69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9" name="Shape 1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0" name="Google Shape;13700;g2acfd8fa91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1" name="Google Shape;13701;g2acfd8fa91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8" name="Shape 1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9" name="Google Shape;13709;g2acfd8fa91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0" name="Google Shape;13710;g2acfd8fa91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8" name="Shape 1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9" name="Google Shape;13719;g2acfd8fa91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0" name="Google Shape;13720;g2acfd8fa91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9" name="Shape 1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0" name="Google Shape;13730;g2acfd8fa917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1" name="Google Shape;13731;g2acfd8fa917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9" name="Shape 1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0" name="Google Shape;13740;g2acfd8fa917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1" name="Google Shape;13741;g2acfd8fa917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1" name="Shape 1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" name="Google Shape;13752;g2acfd8fa917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3" name="Google Shape;13753;g2acfd8fa917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3" name="Shape 1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4" name="Google Shape;13764;g2acfd8fa917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5" name="Google Shape;13765;g2acfd8fa917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6" name="Shape 1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7" name="Google Shape;13777;g2acfd8fa917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8" name="Google Shape;13778;g2acfd8fa917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2" name="Shape 1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3" name="Google Shape;13563;g2acfd8fa91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4" name="Google Shape;13564;g2acfd8fa91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4" name="Shape 1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5" name="Google Shape;13795;g2acfd8fa91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6" name="Google Shape;13796;g2acfd8fa91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3" name="Shape 1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4" name="Google Shape;13804;g2acfd8fa917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5" name="Google Shape;13805;g2acfd8fa917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8" name="Shape 1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9" name="Google Shape;13819;g2acfd8fa917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0" name="Google Shape;13820;g2acfd8fa917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3" name="Shape 1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" name="Google Shape;13834;g2acfd8fa917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5" name="Google Shape;13835;g2acfd8fa917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4" name="Shape 1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5" name="Google Shape;13845;g2acfd8fa917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6" name="Google Shape;13846;g2acfd8fa917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1" name="Shape 1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2" name="Google Shape;13862;g35a5c4dd390_0_27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3" name="Google Shape;13863;g35a5c4dd390_0_27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4" name="Shape 1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" name="Google Shape;13875;g35a5c4dd390_0_27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76" name="Google Shape;13876;g35a5c4dd390_0_27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7" name="Google Shape;13877;g35a5c4dd390_0_27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6" name="Shape 1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7" name="Google Shape;13887;g2acfd8fa917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8" name="Google Shape;13888;g2acfd8fa917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4" name="Shape 1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" name="Google Shape;13905;g2acfd8fa917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6" name="Google Shape;13906;g2acfd8fa917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0" name="Shape 1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1" name="Google Shape;13931;g2acfd8fa917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2" name="Google Shape;13932;g2acfd8fa917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7" name="Shape 1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" name="Google Shape;13578;g35a5c4dd390_0_150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79" name="Google Shape;13579;g35a5c4dd390_0_150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0" name="Google Shape;13580;g35a5c4dd390_0_150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3" name="Shape 1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4" name="Google Shape;13944;g35a5c4dd390_0_19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5" name="Google Shape;13945;g35a5c4dd390_0_19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2" name="Shape 1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3" name="Google Shape;13963;g35a5c4dd390_0_19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4" name="Google Shape;13964;g35a5c4dd390_0_19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3" name="Shape 1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4" name="Google Shape;13974;g35a5c4dd390_0_23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75" name="Google Shape;13975;g35a5c4dd390_0_23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6" name="Google Shape;13976;g35a5c4dd390_0_23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8" name="Shape 1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9" name="Google Shape;13589;g2acfd8fa9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0" name="Google Shape;13590;g2acfd8fa9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2" name="Shape 1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3" name="Google Shape;13603;g288bffd189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4" name="Google Shape;13604;g288bffd189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8" name="Shape 1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" name="Google Shape;13619;g2acfd8fa917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0" name="Google Shape;13620;g2acfd8fa917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9" name="Shape 1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0" name="Google Shape;13630;g2acfd8fa91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1" name="Google Shape;13631;g2acfd8fa91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0" name="Shape 1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1" name="Google Shape;13641;g35a5c4dd390_0_27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2" name="Google Shape;13642;g35a5c4dd390_0_27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6" name="Shape 1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7" name="Google Shape;13657;g35a5c4dd390_0_27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8" name="Google Shape;13658;g35a5c4dd390_0_27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2">
  <p:cSld name="Title slide #2">
    <p:spTree>
      <p:nvGrpSpPr>
        <p:cNvPr id="7041" name="Shape 7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2" name="Google Shape;7042;p104"/>
          <p:cNvSpPr/>
          <p:nvPr>
            <p:ph idx="2" type="pic"/>
          </p:nvPr>
        </p:nvSpPr>
        <p:spPr>
          <a:xfrm>
            <a:off x="144780" y="169069"/>
            <a:ext cx="8854500" cy="4818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43" name="Google Shape;7043;p104"/>
          <p:cNvSpPr txBox="1"/>
          <p:nvPr>
            <p:ph idx="1" type="body"/>
          </p:nvPr>
        </p:nvSpPr>
        <p:spPr>
          <a:xfrm rot="5400000">
            <a:off x="6128002" y="2079607"/>
            <a:ext cx="2403000" cy="29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044" name="Google Shape;7044;p104"/>
          <p:cNvSpPr txBox="1"/>
          <p:nvPr>
            <p:ph idx="3" type="subTitle"/>
          </p:nvPr>
        </p:nvSpPr>
        <p:spPr>
          <a:xfrm>
            <a:off x="6073260" y="4038302"/>
            <a:ext cx="2430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7045" name="Google Shape;7045;p104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7046" name="Google Shape;7046;p104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047" name="Google Shape;7047;p10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048" name="Google Shape;7048;p104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9" name="Google Shape;7049;p104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050" name="Google Shape;7050;p104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051" name="Google Shape;7051;p104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052" name="Google Shape;7052;p104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053" name="Google Shape;7053;p104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7054" name="Google Shape;7054;p104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5" name="Google Shape;7055;p104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6" name="Google Shape;7056;p104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7057" name="Google Shape;7057;p104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7058" name="Google Shape;7058;p104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9" name="Google Shape;7059;p104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60" name="Google Shape;7060;p104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7061" name="Google Shape;7061;p10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2" name="Google Shape;7062;p10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3" name="Google Shape;7063;p10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064" name="Google Shape;7064;p104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7065" name="Google Shape;7065;p10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6" name="Google Shape;7066;p10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7" name="Google Shape;7067;p10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68" name="Google Shape;7068;p10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069" name="Google Shape;7069;p10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070" name="Google Shape;7070;p10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7071" name="Google Shape;7071;p104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7072" name="Google Shape;7072;p10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073" name="Google Shape;7073;p10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074" name="Google Shape;7074;p10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075" name="Google Shape;7075;p10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76" name="Google Shape;7076;p10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77" name="Google Shape;7077;p10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078" name="Google Shape;7078;p10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079" name="Google Shape;7079;p10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080" name="Google Shape;7080;p10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081" name="Google Shape;7081;p10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2" name="Google Shape;7082;p10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3" name="Google Shape;7083;p10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084" name="Google Shape;7084;p10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5" name="Google Shape;7085;p10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086" name="Google Shape;7086;p10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087" name="Google Shape;7087;p10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88" name="Google Shape;7088;p104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7089" name="Google Shape;7089;p104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7090" name="Google Shape;7090;p10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091" name="Google Shape;7091;p10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2" name="Google Shape;7092;p104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7093" name="Google Shape;7093;p10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094" name="Google Shape;7094;p10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095" name="Google Shape;7095;p10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096" name="Google Shape;7096;p10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097" name="Google Shape;7097;p10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098" name="Google Shape;7098;p10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099" name="Google Shape;7099;p10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100" name="Google Shape;7100;p10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7101" name="Google Shape;7101;p10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102" name="Google Shape;7102;p10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7103" name="Google Shape;7103;p10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7104" name="Google Shape;7104;p10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7105" name="Google Shape;7105;p104"/>
          <p:cNvSpPr txBox="1"/>
          <p:nvPr>
            <p:ph idx="4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106" name="Google Shape;7106;p104"/>
          <p:cNvSpPr txBox="1"/>
          <p:nvPr>
            <p:ph idx="10" type="dt"/>
          </p:nvPr>
        </p:nvSpPr>
        <p:spPr>
          <a:xfrm>
            <a:off x="6073259" y="4252192"/>
            <a:ext cx="1753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07" name="Google Shape;7107;p10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08" name="Google Shape;7108;p104"/>
          <p:cNvSpPr txBox="1"/>
          <p:nvPr>
            <p:ph idx="5" type="body"/>
          </p:nvPr>
        </p:nvSpPr>
        <p:spPr>
          <a:xfrm>
            <a:off x="6073260" y="2584590"/>
            <a:ext cx="24300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3500"/>
              <a:buFont typeface="Calibri"/>
              <a:buNone/>
              <a:defRPr b="1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0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0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0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70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6x">
  <p:cSld name="Agenda 6x">
    <p:spTree>
      <p:nvGrpSpPr>
        <p:cNvPr id="7109" name="Shape 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0" name="Google Shape;7110;p105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111" name="Google Shape;7111;p105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6x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12" name="Google Shape;7112;p10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7113" name="Google Shape;7113;p10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114" name="Google Shape;7114;p10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115" name="Google Shape;7115;p10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6" name="Google Shape;7116;p10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117" name="Google Shape;7117;p10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118" name="Google Shape;7118;p10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119" name="Google Shape;7119;p10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120" name="Google Shape;7120;p10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7121" name="Google Shape;7121;p10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2" name="Google Shape;7122;p10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3" name="Google Shape;7123;p10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7124" name="Google Shape;7124;p10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7125" name="Google Shape;7125;p10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6" name="Google Shape;7126;p10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27" name="Google Shape;7127;p10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7128" name="Google Shape;7128;p10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9" name="Google Shape;7129;p10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0" name="Google Shape;7130;p10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31" name="Google Shape;7131;p10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7132" name="Google Shape;7132;p10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3" name="Google Shape;7133;p10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4" name="Google Shape;7134;p10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135" name="Google Shape;7135;p10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136" name="Google Shape;7136;p10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137" name="Google Shape;7137;p10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7138" name="Google Shape;7138;p10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7139" name="Google Shape;7139;p10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140" name="Google Shape;7140;p10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141" name="Google Shape;7141;p10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142" name="Google Shape;7142;p10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43" name="Google Shape;7143;p10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44" name="Google Shape;7144;p10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145" name="Google Shape;7145;p10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146" name="Google Shape;7146;p10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147" name="Google Shape;7147;p10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148" name="Google Shape;7148;p10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9" name="Google Shape;7149;p10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0" name="Google Shape;7150;p10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151" name="Google Shape;7151;p10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2" name="Google Shape;7152;p10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153" name="Google Shape;7153;p10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154" name="Google Shape;7154;p10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55" name="Google Shape;7155;p10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7156" name="Google Shape;7156;p10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7157" name="Google Shape;7157;p10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158" name="Google Shape;7158;p10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9" name="Google Shape;7159;p10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7160" name="Google Shape;7160;p10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161" name="Google Shape;7161;p10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162" name="Google Shape;7162;p10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163" name="Google Shape;7163;p10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164" name="Google Shape;7164;p10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165" name="Google Shape;7165;p10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166" name="Google Shape;7166;p10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167" name="Google Shape;7167;p10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7168" name="Google Shape;7168;p10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169" name="Google Shape;7169;p10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7170" name="Google Shape;7170;p10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7171" name="Google Shape;7171;p10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7172" name="Google Shape;7172;p10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173" name="Google Shape;7173;p105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174" name="Google Shape;7174;p10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7x">
  <p:cSld name="Agenda 7x">
    <p:spTree>
      <p:nvGrpSpPr>
        <p:cNvPr id="7175" name="Shape 7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Google Shape;7176;p106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177" name="Google Shape;7177;p106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7x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78" name="Google Shape;7178;p106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7179" name="Google Shape;7179;p106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180" name="Google Shape;7180;p10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181" name="Google Shape;7181;p106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2" name="Google Shape;7182;p106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183" name="Google Shape;7183;p106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184" name="Google Shape;7184;p106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185" name="Google Shape;7185;p106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186" name="Google Shape;7186;p106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7187" name="Google Shape;7187;p106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8" name="Google Shape;7188;p106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9" name="Google Shape;7189;p106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7190" name="Google Shape;7190;p106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7191" name="Google Shape;7191;p106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2" name="Google Shape;7192;p106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93" name="Google Shape;7193;p106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7194" name="Google Shape;7194;p10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5" name="Google Shape;7195;p10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6" name="Google Shape;7196;p10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97" name="Google Shape;7197;p106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7198" name="Google Shape;7198;p10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9" name="Google Shape;7199;p10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0" name="Google Shape;7200;p10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201" name="Google Shape;7201;p10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202" name="Google Shape;7202;p10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203" name="Google Shape;7203;p10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7204" name="Google Shape;7204;p106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7205" name="Google Shape;7205;p10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206" name="Google Shape;7206;p10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207" name="Google Shape;7207;p10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208" name="Google Shape;7208;p10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09" name="Google Shape;7209;p10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10" name="Google Shape;7210;p10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211" name="Google Shape;7211;p10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212" name="Google Shape;7212;p10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213" name="Google Shape;7213;p10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214" name="Google Shape;7214;p10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5" name="Google Shape;7215;p10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16" name="Google Shape;7216;p10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217" name="Google Shape;7217;p10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8" name="Google Shape;7218;p10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219" name="Google Shape;7219;p10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220" name="Google Shape;7220;p10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21" name="Google Shape;7221;p106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7222" name="Google Shape;7222;p106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7223" name="Google Shape;7223;p10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224" name="Google Shape;7224;p10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5" name="Google Shape;7225;p106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7226" name="Google Shape;7226;p10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227" name="Google Shape;7227;p10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228" name="Google Shape;7228;p10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229" name="Google Shape;7229;p10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230" name="Google Shape;7230;p10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231" name="Google Shape;7231;p10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232" name="Google Shape;7232;p10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233" name="Google Shape;7233;p10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7234" name="Google Shape;7234;p10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235" name="Google Shape;7235;p10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7236" name="Google Shape;7236;p10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7237" name="Google Shape;7237;p10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7238" name="Google Shape;7238;p10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239" name="Google Shape;7239;p106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240" name="Google Shape;7240;p10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7241" name="Shape 7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2" name="Google Shape;7242;p107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x">
  <p:cSld name="Introduction 1x">
    <p:spTree>
      <p:nvGrpSpPr>
        <p:cNvPr id="7243" name="Shape 7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4" name="Google Shape;7244;p108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245" name="Google Shape;7245;p108"/>
          <p:cNvSpPr/>
          <p:nvPr>
            <p:ph idx="2" type="pic"/>
          </p:nvPr>
        </p:nvSpPr>
        <p:spPr>
          <a:xfrm>
            <a:off x="531155" y="1194197"/>
            <a:ext cx="2954400" cy="3159900"/>
          </a:xfrm>
          <a:prstGeom prst="roundRect">
            <a:avLst>
              <a:gd fmla="val 3549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246" name="Google Shape;7246;p10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247" name="Google Shape;7247;p108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1x</a:t>
            </a:r>
            <a:endParaRPr sz="1100"/>
          </a:p>
        </p:txBody>
      </p:sp>
      <p:sp>
        <p:nvSpPr>
          <p:cNvPr id="7248" name="Google Shape;7248;p108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249" name="Google Shape;7249;p10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50" name="Google Shape;7250;p108"/>
          <p:cNvSpPr txBox="1"/>
          <p:nvPr>
            <p:ph idx="4" type="body"/>
          </p:nvPr>
        </p:nvSpPr>
        <p:spPr>
          <a:xfrm>
            <a:off x="3953332" y="1579978"/>
            <a:ext cx="405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b="1" sz="15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251" name="Google Shape;7251;p108"/>
          <p:cNvSpPr txBox="1"/>
          <p:nvPr>
            <p:ph idx="5" type="body"/>
          </p:nvPr>
        </p:nvSpPr>
        <p:spPr>
          <a:xfrm>
            <a:off x="3953332" y="2578178"/>
            <a:ext cx="40500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252" name="Google Shape;7252;p108"/>
          <p:cNvSpPr txBox="1"/>
          <p:nvPr>
            <p:ph idx="6" type="body"/>
          </p:nvPr>
        </p:nvSpPr>
        <p:spPr>
          <a:xfrm>
            <a:off x="3953331" y="1950189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253" name="Google Shape;7253;p108"/>
          <p:cNvSpPr txBox="1"/>
          <p:nvPr>
            <p:ph idx="7" type="body"/>
          </p:nvPr>
        </p:nvSpPr>
        <p:spPr>
          <a:xfrm>
            <a:off x="3953332" y="2146546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254" name="Google Shape;7254;p108"/>
          <p:cNvSpPr txBox="1"/>
          <p:nvPr>
            <p:ph idx="8" type="body"/>
          </p:nvPr>
        </p:nvSpPr>
        <p:spPr>
          <a:xfrm>
            <a:off x="3953332" y="1272002"/>
            <a:ext cx="4050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None/>
              <a:defRPr b="1"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255" name="Google Shape;7255;p108"/>
          <p:cNvSpPr txBox="1"/>
          <p:nvPr>
            <p:ph idx="9" type="body"/>
          </p:nvPr>
        </p:nvSpPr>
        <p:spPr>
          <a:xfrm rot="-5400000">
            <a:off x="4242232" y="1567498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6" name="Google Shape;7256;p108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7257" name="Google Shape;7257;p10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258" name="Google Shape;7258;p10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259" name="Google Shape;7259;p10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260" name="Google Shape;7260;p10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1" name="Google Shape;7261;p10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262" name="Google Shape;7262;p10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263" name="Google Shape;7263;p10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264" name="Google Shape;7264;p10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265" name="Google Shape;7265;p10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266" name="Google Shape;7266;p10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7267" name="Google Shape;7267;p10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268" name="Google Shape;7268;p10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269" name="Google Shape;7269;p10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270" name="Google Shape;7270;p10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71" name="Google Shape;7271;p10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72" name="Google Shape;7272;p10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273" name="Google Shape;7273;p10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274" name="Google Shape;7274;p10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275" name="Google Shape;7275;p10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276" name="Google Shape;7276;p10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7" name="Google Shape;7277;p10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78" name="Google Shape;7278;p10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279" name="Google Shape;7279;p10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0" name="Google Shape;7280;p10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281" name="Google Shape;7281;p10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282" name="Google Shape;7282;p10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3" name="Google Shape;7283;p10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7284" name="Google Shape;7284;p10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285" name="Google Shape;7285;p10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6" name="Google Shape;7286;p10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7287" name="Google Shape;7287;p10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288" name="Google Shape;7288;p10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9" name="Google Shape;7289;p10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0" name="Google Shape;7290;p10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291" name="Google Shape;7291;p10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292" name="Google Shape;7292;p10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293" name="Google Shape;7293;p10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294" name="Google Shape;7294;p10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295" name="Google Shape;7295;p10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296" name="Google Shape;7296;p10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7" name="Google Shape;7297;p10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298" name="Google Shape;7298;p10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x">
  <p:cSld name="Introduction 2x">
    <p:spTree>
      <p:nvGrpSpPr>
        <p:cNvPr id="7299" name="Shape 7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0" name="Google Shape;7300;p10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301" name="Google Shape;7301;p109"/>
          <p:cNvSpPr/>
          <p:nvPr>
            <p:ph idx="2" type="pic"/>
          </p:nvPr>
        </p:nvSpPr>
        <p:spPr>
          <a:xfrm>
            <a:off x="531155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302" name="Google Shape;7302;p10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03" name="Google Shape;7303;p109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2x</a:t>
            </a:r>
            <a:endParaRPr sz="1100"/>
          </a:p>
        </p:txBody>
      </p:sp>
      <p:sp>
        <p:nvSpPr>
          <p:cNvPr id="7304" name="Google Shape;7304;p109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05" name="Google Shape;7305;p10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06" name="Google Shape;7306;p109"/>
          <p:cNvSpPr txBox="1"/>
          <p:nvPr>
            <p:ph idx="4" type="body"/>
          </p:nvPr>
        </p:nvSpPr>
        <p:spPr>
          <a:xfrm>
            <a:off x="2007113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07" name="Google Shape;7307;p109"/>
          <p:cNvSpPr txBox="1"/>
          <p:nvPr>
            <p:ph idx="5" type="body"/>
          </p:nvPr>
        </p:nvSpPr>
        <p:spPr>
          <a:xfrm>
            <a:off x="2007113" y="2311070"/>
            <a:ext cx="2322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08" name="Google Shape;7308;p109"/>
          <p:cNvSpPr txBox="1"/>
          <p:nvPr>
            <p:ph idx="6" type="body"/>
          </p:nvPr>
        </p:nvSpPr>
        <p:spPr>
          <a:xfrm>
            <a:off x="2007112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09" name="Google Shape;7309;p109"/>
          <p:cNvSpPr txBox="1"/>
          <p:nvPr>
            <p:ph idx="7" type="body"/>
          </p:nvPr>
        </p:nvSpPr>
        <p:spPr>
          <a:xfrm>
            <a:off x="2007113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0" name="Google Shape;7310;p109"/>
          <p:cNvSpPr txBox="1"/>
          <p:nvPr>
            <p:ph idx="8" type="body"/>
          </p:nvPr>
        </p:nvSpPr>
        <p:spPr>
          <a:xfrm>
            <a:off x="2007113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1" name="Google Shape;7311;p109"/>
          <p:cNvSpPr txBox="1"/>
          <p:nvPr>
            <p:ph idx="9" type="body"/>
          </p:nvPr>
        </p:nvSpPr>
        <p:spPr>
          <a:xfrm rot="-5400000">
            <a:off x="2296013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2" name="Google Shape;7312;p109"/>
          <p:cNvSpPr/>
          <p:nvPr>
            <p:ph idx="13" type="pic"/>
          </p:nvPr>
        </p:nvSpPr>
        <p:spPr>
          <a:xfrm>
            <a:off x="4787504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313" name="Google Shape;7313;p109"/>
          <p:cNvSpPr txBox="1"/>
          <p:nvPr>
            <p:ph idx="14" type="body"/>
          </p:nvPr>
        </p:nvSpPr>
        <p:spPr>
          <a:xfrm>
            <a:off x="6263461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4" name="Google Shape;7314;p109"/>
          <p:cNvSpPr txBox="1"/>
          <p:nvPr>
            <p:ph idx="15" type="body"/>
          </p:nvPr>
        </p:nvSpPr>
        <p:spPr>
          <a:xfrm>
            <a:off x="6263461" y="2311070"/>
            <a:ext cx="2322000" cy="22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5" name="Google Shape;7315;p109"/>
          <p:cNvSpPr txBox="1"/>
          <p:nvPr>
            <p:ph idx="16" type="body"/>
          </p:nvPr>
        </p:nvSpPr>
        <p:spPr>
          <a:xfrm>
            <a:off x="6263460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6" name="Google Shape;7316;p109"/>
          <p:cNvSpPr txBox="1"/>
          <p:nvPr>
            <p:ph idx="17" type="body"/>
          </p:nvPr>
        </p:nvSpPr>
        <p:spPr>
          <a:xfrm>
            <a:off x="6263461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7" name="Google Shape;7317;p109"/>
          <p:cNvSpPr txBox="1"/>
          <p:nvPr>
            <p:ph idx="18" type="body"/>
          </p:nvPr>
        </p:nvSpPr>
        <p:spPr>
          <a:xfrm>
            <a:off x="6263461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8" name="Google Shape;7318;p109"/>
          <p:cNvSpPr txBox="1"/>
          <p:nvPr>
            <p:ph idx="19" type="body"/>
          </p:nvPr>
        </p:nvSpPr>
        <p:spPr>
          <a:xfrm rot="-5400000">
            <a:off x="6552361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19" name="Google Shape;7319;p109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7320" name="Google Shape;7320;p109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321" name="Google Shape;7321;p109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322" name="Google Shape;7322;p10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323" name="Google Shape;7323;p109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4" name="Google Shape;7324;p10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325" name="Google Shape;7325;p10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326" name="Google Shape;7326;p10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327" name="Google Shape;7327;p10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328" name="Google Shape;7328;p109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329" name="Google Shape;7329;p109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7330" name="Google Shape;7330;p10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331" name="Google Shape;7331;p10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332" name="Google Shape;7332;p10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333" name="Google Shape;7333;p10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34" name="Google Shape;7334;p10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35" name="Google Shape;7335;p10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336" name="Google Shape;7336;p10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337" name="Google Shape;7337;p10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338" name="Google Shape;7338;p10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339" name="Google Shape;7339;p10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0" name="Google Shape;7340;p10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41" name="Google Shape;7341;p10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342" name="Google Shape;7342;p10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3" name="Google Shape;7343;p10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344" name="Google Shape;7344;p10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345" name="Google Shape;7345;p10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6" name="Google Shape;7346;p109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7347" name="Google Shape;7347;p10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348" name="Google Shape;7348;p10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9" name="Google Shape;7349;p109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7350" name="Google Shape;7350;p10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351" name="Google Shape;7351;p10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2" name="Google Shape;7352;p10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3" name="Google Shape;7353;p10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354" name="Google Shape;7354;p10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355" name="Google Shape;7355;p10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356" name="Google Shape;7356;p10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357" name="Google Shape;7357;p10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358" name="Google Shape;7358;p10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359" name="Google Shape;7359;p10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0" name="Google Shape;7360;p10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361" name="Google Shape;7361;p10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7362" name="Shape 7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3" name="Google Shape;7363;p110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64" name="Google Shape;7364;p110"/>
          <p:cNvSpPr txBox="1"/>
          <p:nvPr>
            <p:ph type="title"/>
          </p:nvPr>
        </p:nvSpPr>
        <p:spPr>
          <a:xfrm>
            <a:off x="0" y="-256518"/>
            <a:ext cx="935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65" name="Google Shape;7365;p110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66" name="Google Shape;7366;p110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67" name="Google Shape;7367;p110"/>
          <p:cNvSpPr txBox="1"/>
          <p:nvPr>
            <p:ph idx="1" type="body"/>
          </p:nvPr>
        </p:nvSpPr>
        <p:spPr>
          <a:xfrm>
            <a:off x="6052670" y="2006498"/>
            <a:ext cx="2552100" cy="23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368" name="Google Shape;7368;p110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69" name="Google Shape;7369;p110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7370" name="Google Shape;7370;p110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371" name="Google Shape;7371;p11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372" name="Google Shape;7372;p110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3" name="Google Shape;7373;p110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374" name="Google Shape;7374;p110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375" name="Google Shape;7375;p110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376" name="Google Shape;7376;p110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377" name="Google Shape;7377;p110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7378" name="Google Shape;7378;p110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9" name="Google Shape;7379;p110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0" name="Google Shape;7380;p110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7381" name="Google Shape;7381;p110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7382" name="Google Shape;7382;p110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3" name="Google Shape;7383;p110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84" name="Google Shape;7384;p110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7385" name="Google Shape;7385;p110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6" name="Google Shape;7386;p110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7" name="Google Shape;7387;p110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388" name="Google Shape;7388;p110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7389" name="Google Shape;7389;p110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0" name="Google Shape;7390;p110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1" name="Google Shape;7391;p110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392" name="Google Shape;7392;p11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393" name="Google Shape;7393;p11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394" name="Google Shape;7394;p11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7395" name="Google Shape;7395;p110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7396" name="Google Shape;7396;p11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397" name="Google Shape;7397;p110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398" name="Google Shape;7398;p110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399" name="Google Shape;7399;p110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00" name="Google Shape;7400;p11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01" name="Google Shape;7401;p11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402" name="Google Shape;7402;p11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403" name="Google Shape;7403;p11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404" name="Google Shape;7404;p11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405" name="Google Shape;7405;p11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6" name="Google Shape;7406;p11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07" name="Google Shape;7407;p11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408" name="Google Shape;7408;p11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9" name="Google Shape;7409;p11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410" name="Google Shape;7410;p11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411" name="Google Shape;7411;p11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12" name="Google Shape;7412;p110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7413" name="Google Shape;7413;p110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7414" name="Google Shape;7414;p11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415" name="Google Shape;7415;p11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6" name="Google Shape;7416;p110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7417" name="Google Shape;7417;p11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418" name="Google Shape;7418;p11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419" name="Google Shape;7419;p11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420" name="Google Shape;7420;p11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421" name="Google Shape;7421;p11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422" name="Google Shape;7422;p110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423" name="Google Shape;7423;p110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424" name="Google Shape;7424;p110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7425" name="Google Shape;7425;p11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426" name="Google Shape;7426;p11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7427" name="Google Shape;7427;p110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7428" name="Google Shape;7428;p110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2x)">
  <p:cSld name="Text + Image (2x)">
    <p:spTree>
      <p:nvGrpSpPr>
        <p:cNvPr id="7429" name="Shape 7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0" name="Google Shape;7430;p111"/>
          <p:cNvSpPr/>
          <p:nvPr>
            <p:ph idx="2" type="pic"/>
          </p:nvPr>
        </p:nvSpPr>
        <p:spPr>
          <a:xfrm>
            <a:off x="540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431" name="Google Shape;7431;p111"/>
          <p:cNvSpPr/>
          <p:nvPr/>
        </p:nvSpPr>
        <p:spPr>
          <a:xfrm>
            <a:off x="0" y="-275953"/>
            <a:ext cx="1077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(2x)</a:t>
            </a:r>
            <a:endParaRPr sz="1100"/>
          </a:p>
        </p:txBody>
      </p:sp>
      <p:sp>
        <p:nvSpPr>
          <p:cNvPr id="7432" name="Google Shape;7432;p11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433" name="Google Shape;7433;p111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434" name="Google Shape;7434;p11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35" name="Google Shape;7435;p111"/>
          <p:cNvSpPr/>
          <p:nvPr>
            <p:ph idx="4" type="pic"/>
          </p:nvPr>
        </p:nvSpPr>
        <p:spPr>
          <a:xfrm>
            <a:off x="4797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7436" name="Google Shape;7436;p111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7437" name="Google Shape;7437;p111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438" name="Google Shape;7438;p111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439" name="Google Shape;7439;p11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440" name="Google Shape;7440;p111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1" name="Google Shape;7441;p11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442" name="Google Shape;7442;p11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443" name="Google Shape;7443;p11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444" name="Google Shape;7444;p11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445" name="Google Shape;7445;p111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446" name="Google Shape;7446;p111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7447" name="Google Shape;7447;p11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448" name="Google Shape;7448;p11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449" name="Google Shape;7449;p11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450" name="Google Shape;7450;p11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51" name="Google Shape;7451;p11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52" name="Google Shape;7452;p11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453" name="Google Shape;7453;p11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454" name="Google Shape;7454;p11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455" name="Google Shape;7455;p11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456" name="Google Shape;7456;p11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7" name="Google Shape;7457;p11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58" name="Google Shape;7458;p11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459" name="Google Shape;7459;p11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0" name="Google Shape;7460;p11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461" name="Google Shape;7461;p11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462" name="Google Shape;7462;p11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3" name="Google Shape;7463;p111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7464" name="Google Shape;7464;p11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465" name="Google Shape;7465;p11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6" name="Google Shape;7466;p111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7467" name="Google Shape;7467;p11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468" name="Google Shape;7468;p11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9" name="Google Shape;7469;p11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0" name="Google Shape;7470;p11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471" name="Google Shape;7471;p11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472" name="Google Shape;7472;p11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473" name="Google Shape;7473;p11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474" name="Google Shape;7474;p11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475" name="Google Shape;7475;p11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476" name="Google Shape;7476;p11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7" name="Google Shape;7477;p11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478" name="Google Shape;7478;p11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3x)">
  <p:cSld name="Text + Image (3x)">
    <p:spTree>
      <p:nvGrpSpPr>
        <p:cNvPr id="7479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p112"/>
          <p:cNvSpPr/>
          <p:nvPr/>
        </p:nvSpPr>
        <p:spPr>
          <a:xfrm>
            <a:off x="0" y="-275953"/>
            <a:ext cx="10743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(3x)</a:t>
            </a:r>
            <a:endParaRPr sz="1100"/>
          </a:p>
        </p:txBody>
      </p:sp>
      <p:sp>
        <p:nvSpPr>
          <p:cNvPr id="7481" name="Google Shape;7481;p11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482" name="Google Shape;7482;p112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483" name="Google Shape;7483;p11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84" name="Google Shape;7484;p112"/>
          <p:cNvSpPr/>
          <p:nvPr>
            <p:ph idx="3" type="pic"/>
          </p:nvPr>
        </p:nvSpPr>
        <p:spPr>
          <a:xfrm>
            <a:off x="531155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85" name="Google Shape;7485;p112"/>
          <p:cNvSpPr/>
          <p:nvPr>
            <p:ph idx="4" type="pic"/>
          </p:nvPr>
        </p:nvSpPr>
        <p:spPr>
          <a:xfrm>
            <a:off x="3362647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86" name="Google Shape;7486;p112"/>
          <p:cNvSpPr/>
          <p:nvPr>
            <p:ph idx="5" type="pic"/>
          </p:nvPr>
        </p:nvSpPr>
        <p:spPr>
          <a:xfrm>
            <a:off x="6194137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7487" name="Google Shape;7487;p112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7488" name="Google Shape;7488;p11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489" name="Google Shape;7489;p11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490" name="Google Shape;7490;p11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491" name="Google Shape;7491;p11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2" name="Google Shape;7492;p11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493" name="Google Shape;7493;p11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494" name="Google Shape;7494;p11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495" name="Google Shape;7495;p11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496" name="Google Shape;7496;p11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497" name="Google Shape;7497;p11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7498" name="Google Shape;7498;p11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499" name="Google Shape;7499;p11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500" name="Google Shape;7500;p11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501" name="Google Shape;7501;p11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02" name="Google Shape;7502;p11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03" name="Google Shape;7503;p11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504" name="Google Shape;7504;p11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505" name="Google Shape;7505;p11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506" name="Google Shape;7506;p11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507" name="Google Shape;7507;p11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8" name="Google Shape;7508;p11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09" name="Google Shape;7509;p11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510" name="Google Shape;7510;p11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1" name="Google Shape;7511;p11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512" name="Google Shape;7512;p11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513" name="Google Shape;7513;p11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4" name="Google Shape;7514;p11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7515" name="Google Shape;7515;p11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516" name="Google Shape;7516;p11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7" name="Google Shape;7517;p11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7518" name="Google Shape;7518;p11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519" name="Google Shape;7519;p11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0" name="Google Shape;7520;p11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1" name="Google Shape;7521;p11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522" name="Google Shape;7522;p11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523" name="Google Shape;7523;p11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524" name="Google Shape;7524;p11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525" name="Google Shape;7525;p11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526" name="Google Shape;7526;p11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527" name="Google Shape;7527;p11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8" name="Google Shape;7528;p11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529" name="Google Shape;7529;p11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testimonials">
  <p:cSld name="User testimonials">
    <p:spTree>
      <p:nvGrpSpPr>
        <p:cNvPr id="7530" name="Shape 7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1" name="Google Shape;7531;p113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32" name="Google Shape;7532;p113"/>
          <p:cNvSpPr txBox="1"/>
          <p:nvPr>
            <p:ph idx="1" type="body"/>
          </p:nvPr>
        </p:nvSpPr>
        <p:spPr>
          <a:xfrm>
            <a:off x="535781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33" name="Google Shape;7533;p113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34" name="Google Shape;7534;p113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35" name="Google Shape;7535;p113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36" name="Google Shape;7536;p113"/>
          <p:cNvSpPr/>
          <p:nvPr/>
        </p:nvSpPr>
        <p:spPr>
          <a:xfrm>
            <a:off x="0" y="-275953"/>
            <a:ext cx="1109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User testimonials</a:t>
            </a:r>
            <a:endParaRPr sz="1100"/>
          </a:p>
        </p:txBody>
      </p:sp>
      <p:sp>
        <p:nvSpPr>
          <p:cNvPr id="7537" name="Google Shape;7537;p113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38" name="Google Shape;7538;p11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39" name="Google Shape;7539;p113"/>
          <p:cNvSpPr/>
          <p:nvPr>
            <p:ph idx="5" type="pic"/>
          </p:nvPr>
        </p:nvSpPr>
        <p:spPr>
          <a:xfrm>
            <a:off x="1251281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540" name="Google Shape;7540;p113"/>
          <p:cNvSpPr txBox="1"/>
          <p:nvPr>
            <p:ph idx="6" type="body"/>
          </p:nvPr>
        </p:nvSpPr>
        <p:spPr>
          <a:xfrm>
            <a:off x="605070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41" name="Google Shape;7541;p113"/>
          <p:cNvSpPr txBox="1"/>
          <p:nvPr>
            <p:ph idx="7" type="body"/>
          </p:nvPr>
        </p:nvSpPr>
        <p:spPr>
          <a:xfrm rot="10800000">
            <a:off x="2470960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42" name="Google Shape;7542;p113"/>
          <p:cNvSpPr txBox="1"/>
          <p:nvPr>
            <p:ph idx="8" type="body"/>
          </p:nvPr>
        </p:nvSpPr>
        <p:spPr>
          <a:xfrm>
            <a:off x="3370500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43" name="Google Shape;7543;p113"/>
          <p:cNvSpPr/>
          <p:nvPr>
            <p:ph idx="9" type="pic"/>
          </p:nvPr>
        </p:nvSpPr>
        <p:spPr>
          <a:xfrm>
            <a:off x="4086000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544" name="Google Shape;7544;p113"/>
          <p:cNvSpPr txBox="1"/>
          <p:nvPr>
            <p:ph idx="13" type="body"/>
          </p:nvPr>
        </p:nvSpPr>
        <p:spPr>
          <a:xfrm>
            <a:off x="3439789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45" name="Google Shape;7545;p113"/>
          <p:cNvSpPr txBox="1"/>
          <p:nvPr>
            <p:ph idx="14" type="body"/>
          </p:nvPr>
        </p:nvSpPr>
        <p:spPr>
          <a:xfrm rot="10800000">
            <a:off x="5305679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46" name="Google Shape;7546;p113"/>
          <p:cNvSpPr txBox="1"/>
          <p:nvPr>
            <p:ph idx="15" type="body"/>
          </p:nvPr>
        </p:nvSpPr>
        <p:spPr>
          <a:xfrm>
            <a:off x="6201386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47" name="Google Shape;7547;p113"/>
          <p:cNvSpPr/>
          <p:nvPr>
            <p:ph idx="16" type="pic"/>
          </p:nvPr>
        </p:nvSpPr>
        <p:spPr>
          <a:xfrm>
            <a:off x="6916886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548" name="Google Shape;7548;p113"/>
          <p:cNvSpPr txBox="1"/>
          <p:nvPr>
            <p:ph idx="17" type="body"/>
          </p:nvPr>
        </p:nvSpPr>
        <p:spPr>
          <a:xfrm>
            <a:off x="6270674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549" name="Google Shape;7549;p113"/>
          <p:cNvSpPr txBox="1"/>
          <p:nvPr>
            <p:ph idx="18" type="body"/>
          </p:nvPr>
        </p:nvSpPr>
        <p:spPr>
          <a:xfrm rot="10800000">
            <a:off x="8136564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50" name="Google Shape;7550;p113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7551" name="Google Shape;7551;p113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552" name="Google Shape;7552;p11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553" name="Google Shape;7553;p113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4" name="Google Shape;7554;p113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555" name="Google Shape;7555;p113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556" name="Google Shape;7556;p113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557" name="Google Shape;7557;p113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558" name="Google Shape;7558;p113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7559" name="Google Shape;7559;p113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0" name="Google Shape;7560;p113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1" name="Google Shape;7561;p113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7562" name="Google Shape;7562;p113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7563" name="Google Shape;7563;p113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4" name="Google Shape;7564;p113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65" name="Google Shape;7565;p113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7566" name="Google Shape;7566;p11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7" name="Google Shape;7567;p11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8" name="Google Shape;7568;p11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69" name="Google Shape;7569;p113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7570" name="Google Shape;7570;p11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1" name="Google Shape;7571;p11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2" name="Google Shape;7572;p11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573" name="Google Shape;7573;p11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574" name="Google Shape;7574;p11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575" name="Google Shape;7575;p11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7576" name="Google Shape;7576;p113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7577" name="Google Shape;7577;p11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578" name="Google Shape;7578;p11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579" name="Google Shape;7579;p11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580" name="Google Shape;7580;p11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81" name="Google Shape;7581;p11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82" name="Google Shape;7582;p11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583" name="Google Shape;7583;p11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584" name="Google Shape;7584;p11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585" name="Google Shape;7585;p11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586" name="Google Shape;7586;p11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87" name="Google Shape;7587;p11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8" name="Google Shape;7588;p11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589" name="Google Shape;7589;p11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90" name="Google Shape;7590;p11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591" name="Google Shape;7591;p11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592" name="Google Shape;7592;p11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93" name="Google Shape;7593;p113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7594" name="Google Shape;7594;p113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7595" name="Google Shape;7595;p11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596" name="Google Shape;7596;p11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97" name="Google Shape;7597;p113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7598" name="Google Shape;7598;p11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599" name="Google Shape;7599;p11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600" name="Google Shape;7600;p11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601" name="Google Shape;7601;p11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602" name="Google Shape;7602;p11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603" name="Google Shape;7603;p11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604" name="Google Shape;7604;p11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605" name="Google Shape;7605;p11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7606" name="Google Shape;7606;p11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607" name="Google Shape;7607;p11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7608" name="Google Shape;7608;p11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7609" name="Google Shape;7609;p11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">
  <p:cSld name="Logo slide">
    <p:spTree>
      <p:nvGrpSpPr>
        <p:cNvPr id="7610" name="Shape 7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1" name="Google Shape;7611;p114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12" name="Google Shape;7612;p114"/>
          <p:cNvSpPr/>
          <p:nvPr/>
        </p:nvSpPr>
        <p:spPr>
          <a:xfrm>
            <a:off x="0" y="-275953"/>
            <a:ext cx="6333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Logo slide</a:t>
            </a:r>
            <a:endParaRPr sz="1100"/>
          </a:p>
        </p:txBody>
      </p:sp>
      <p:sp>
        <p:nvSpPr>
          <p:cNvPr id="7613" name="Google Shape;7613;p11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614" name="Google Shape;7614;p114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615" name="Google Shape;7615;p11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16" name="Google Shape;7616;p114"/>
          <p:cNvSpPr/>
          <p:nvPr/>
        </p:nvSpPr>
        <p:spPr>
          <a:xfrm>
            <a:off x="535781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17" name="Google Shape;7617;p114"/>
          <p:cNvSpPr/>
          <p:nvPr/>
        </p:nvSpPr>
        <p:spPr>
          <a:xfrm>
            <a:off x="535781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18" name="Google Shape;7618;p114"/>
          <p:cNvSpPr/>
          <p:nvPr/>
        </p:nvSpPr>
        <p:spPr>
          <a:xfrm>
            <a:off x="535781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19" name="Google Shape;7619;p114"/>
          <p:cNvSpPr/>
          <p:nvPr/>
        </p:nvSpPr>
        <p:spPr>
          <a:xfrm>
            <a:off x="2595188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20" name="Google Shape;7620;p114"/>
          <p:cNvSpPr/>
          <p:nvPr/>
        </p:nvSpPr>
        <p:spPr>
          <a:xfrm>
            <a:off x="2595188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21" name="Google Shape;7621;p114"/>
          <p:cNvSpPr/>
          <p:nvPr/>
        </p:nvSpPr>
        <p:spPr>
          <a:xfrm>
            <a:off x="2595188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22" name="Google Shape;7622;p114"/>
          <p:cNvSpPr/>
          <p:nvPr/>
        </p:nvSpPr>
        <p:spPr>
          <a:xfrm>
            <a:off x="4654594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23" name="Google Shape;7623;p114"/>
          <p:cNvSpPr/>
          <p:nvPr/>
        </p:nvSpPr>
        <p:spPr>
          <a:xfrm>
            <a:off x="4654594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24" name="Google Shape;7624;p114"/>
          <p:cNvSpPr/>
          <p:nvPr/>
        </p:nvSpPr>
        <p:spPr>
          <a:xfrm>
            <a:off x="4654594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25" name="Google Shape;7625;p114"/>
          <p:cNvSpPr/>
          <p:nvPr/>
        </p:nvSpPr>
        <p:spPr>
          <a:xfrm>
            <a:off x="6714001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26" name="Google Shape;7626;p114"/>
          <p:cNvSpPr/>
          <p:nvPr/>
        </p:nvSpPr>
        <p:spPr>
          <a:xfrm>
            <a:off x="6714001" y="2308124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27" name="Google Shape;7627;p114"/>
          <p:cNvSpPr/>
          <p:nvPr/>
        </p:nvSpPr>
        <p:spPr>
          <a:xfrm>
            <a:off x="6714001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628" name="Google Shape;7628;p114"/>
          <p:cNvSpPr/>
          <p:nvPr>
            <p:ph idx="3" type="pic"/>
          </p:nvPr>
        </p:nvSpPr>
        <p:spPr>
          <a:xfrm>
            <a:off x="697781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29" name="Google Shape;7629;p114"/>
          <p:cNvSpPr/>
          <p:nvPr>
            <p:ph idx="4" type="pic"/>
          </p:nvPr>
        </p:nvSpPr>
        <p:spPr>
          <a:xfrm>
            <a:off x="2757188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0" name="Google Shape;7630;p114"/>
          <p:cNvSpPr/>
          <p:nvPr>
            <p:ph idx="5" type="pic"/>
          </p:nvPr>
        </p:nvSpPr>
        <p:spPr>
          <a:xfrm>
            <a:off x="4816594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1" name="Google Shape;7631;p114"/>
          <p:cNvSpPr/>
          <p:nvPr>
            <p:ph idx="6" type="pic"/>
          </p:nvPr>
        </p:nvSpPr>
        <p:spPr>
          <a:xfrm>
            <a:off x="6876001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2" name="Google Shape;7632;p114"/>
          <p:cNvSpPr/>
          <p:nvPr>
            <p:ph idx="7" type="pic"/>
          </p:nvPr>
        </p:nvSpPr>
        <p:spPr>
          <a:xfrm>
            <a:off x="6876001" y="2440070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3" name="Google Shape;7633;p114"/>
          <p:cNvSpPr/>
          <p:nvPr>
            <p:ph idx="8" type="pic"/>
          </p:nvPr>
        </p:nvSpPr>
        <p:spPr>
          <a:xfrm>
            <a:off x="6876001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4" name="Google Shape;7634;p114"/>
          <p:cNvSpPr/>
          <p:nvPr>
            <p:ph idx="9" type="pic"/>
          </p:nvPr>
        </p:nvSpPr>
        <p:spPr>
          <a:xfrm>
            <a:off x="4816594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5" name="Google Shape;7635;p114"/>
          <p:cNvSpPr/>
          <p:nvPr>
            <p:ph idx="13" type="pic"/>
          </p:nvPr>
        </p:nvSpPr>
        <p:spPr>
          <a:xfrm>
            <a:off x="4816594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6" name="Google Shape;7636;p114"/>
          <p:cNvSpPr/>
          <p:nvPr>
            <p:ph idx="14" type="pic"/>
          </p:nvPr>
        </p:nvSpPr>
        <p:spPr>
          <a:xfrm>
            <a:off x="2757188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7" name="Google Shape;7637;p114"/>
          <p:cNvSpPr/>
          <p:nvPr>
            <p:ph idx="15" type="pic"/>
          </p:nvPr>
        </p:nvSpPr>
        <p:spPr>
          <a:xfrm>
            <a:off x="2757188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8" name="Google Shape;7638;p114"/>
          <p:cNvSpPr/>
          <p:nvPr>
            <p:ph idx="16" type="pic"/>
          </p:nvPr>
        </p:nvSpPr>
        <p:spPr>
          <a:xfrm>
            <a:off x="697781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39" name="Google Shape;7639;p114"/>
          <p:cNvSpPr/>
          <p:nvPr>
            <p:ph idx="17" type="pic"/>
          </p:nvPr>
        </p:nvSpPr>
        <p:spPr>
          <a:xfrm>
            <a:off x="697781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7640" name="Google Shape;7640;p114"/>
          <p:cNvGrpSpPr/>
          <p:nvPr/>
        </p:nvGrpSpPr>
        <p:grpSpPr>
          <a:xfrm>
            <a:off x="9283196" y="0"/>
            <a:ext cx="2769910" cy="4945999"/>
            <a:chOff x="-3786165" y="0"/>
            <a:chExt cx="3693214" cy="6594665"/>
          </a:xfrm>
        </p:grpSpPr>
        <p:sp>
          <p:nvSpPr>
            <p:cNvPr id="7641" name="Google Shape;7641;p114"/>
            <p:cNvSpPr/>
            <p:nvPr/>
          </p:nvSpPr>
          <p:spPr>
            <a:xfrm>
              <a:off x="-3786165" y="0"/>
              <a:ext cx="3593100" cy="593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LOGO</a:t>
              </a:r>
              <a:endParaRPr sz="1100"/>
            </a:p>
          </p:txBody>
        </p:sp>
        <p:sp>
          <p:nvSpPr>
            <p:cNvPr id="7642" name="Google Shape;7642;p11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643" name="Google Shape;7643;p114"/>
            <p:cNvSpPr/>
            <p:nvPr/>
          </p:nvSpPr>
          <p:spPr>
            <a:xfrm>
              <a:off x="-3319415" y="465324"/>
              <a:ext cx="2944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7644" name="Google Shape;7644;p114"/>
            <p:cNvGrpSpPr/>
            <p:nvPr/>
          </p:nvGrpSpPr>
          <p:grpSpPr>
            <a:xfrm>
              <a:off x="-3316479" y="1231332"/>
              <a:ext cx="294817" cy="346796"/>
              <a:chOff x="14466489" y="1001522"/>
              <a:chExt cx="290661" cy="341907"/>
            </a:xfrm>
          </p:grpSpPr>
          <p:sp>
            <p:nvSpPr>
              <p:cNvPr id="7645" name="Google Shape;7645;p114"/>
              <p:cNvSpPr/>
              <p:nvPr/>
            </p:nvSpPr>
            <p:spPr>
              <a:xfrm>
                <a:off x="14466489" y="1001522"/>
                <a:ext cx="258000" cy="254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6" name="Google Shape;7646;p114"/>
              <p:cNvSpPr/>
              <p:nvPr/>
            </p:nvSpPr>
            <p:spPr>
              <a:xfrm>
                <a:off x="14623626" y="1033630"/>
                <a:ext cx="71100" cy="71100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7" name="Google Shape;7647;p114"/>
              <p:cNvSpPr/>
              <p:nvPr/>
            </p:nvSpPr>
            <p:spPr>
              <a:xfrm rot="2700000">
                <a:off x="14498834" y="1157867"/>
                <a:ext cx="168652" cy="147541"/>
              </a:xfrm>
              <a:custGeom>
                <a:rect b="b" l="l" r="r" t="t"/>
                <a:pathLst>
                  <a:path extrusionOk="0" h="147459" w="168558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8" name="Google Shape;7648;p114"/>
              <p:cNvSpPr/>
              <p:nvPr/>
            </p:nvSpPr>
            <p:spPr>
              <a:xfrm>
                <a:off x="14601150" y="1145314"/>
                <a:ext cx="156000" cy="116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649" name="Google Shape;7649;p114"/>
              <p:cNvCxnSpPr/>
              <p:nvPr/>
            </p:nvCxnSpPr>
            <p:spPr>
              <a:xfrm>
                <a:off x="14637490" y="1308665"/>
                <a:ext cx="83400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0" name="Google Shape;7650;p114"/>
              <p:cNvCxnSpPr>
                <a:stCxn id="7648" idx="2"/>
              </p:cNvCxnSpPr>
              <p:nvPr/>
            </p:nvCxnSpPr>
            <p:spPr>
              <a:xfrm flipH="1">
                <a:off x="14678850" y="1262014"/>
                <a:ext cx="300" cy="435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651" name="Google Shape;7651;p114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652" name="Google Shape;7652;p114"/>
            <p:cNvSpPr/>
            <p:nvPr/>
          </p:nvSpPr>
          <p:spPr>
            <a:xfrm>
              <a:off x="-3319415" y="1729710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7653" name="Google Shape;7653;p114"/>
            <p:cNvGrpSpPr/>
            <p:nvPr/>
          </p:nvGrpSpPr>
          <p:grpSpPr>
            <a:xfrm>
              <a:off x="-3311319" y="2164285"/>
              <a:ext cx="825600" cy="209700"/>
              <a:chOff x="13504624" y="2482850"/>
              <a:chExt cx="825600" cy="209700"/>
            </a:xfrm>
          </p:grpSpPr>
          <p:sp>
            <p:nvSpPr>
              <p:cNvPr id="7654" name="Google Shape;7654;p114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54000" spcFirstLastPara="1" rIns="21600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 sz="1100"/>
              </a:p>
            </p:txBody>
          </p:sp>
          <p:cxnSp>
            <p:nvCxnSpPr>
              <p:cNvPr id="7655" name="Google Shape;7655;p114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656" name="Google Shape;7656;p114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57" name="Google Shape;7657;p114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658" name="Google Shape;7658;p114"/>
            <p:cNvSpPr/>
            <p:nvPr/>
          </p:nvSpPr>
          <p:spPr>
            <a:xfrm>
              <a:off x="-3319415" y="2553360"/>
              <a:ext cx="2944800" cy="7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logo, go to the tab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logo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logo frame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 sz="1100"/>
            </a:p>
          </p:txBody>
        </p:sp>
        <p:grpSp>
          <p:nvGrpSpPr>
            <p:cNvPr id="7659" name="Google Shape;7659;p114"/>
            <p:cNvGrpSpPr/>
            <p:nvPr/>
          </p:nvGrpSpPr>
          <p:grpSpPr>
            <a:xfrm>
              <a:off x="-3442189" y="3457603"/>
              <a:ext cx="622279" cy="612887"/>
              <a:chOff x="12617641" y="3403239"/>
              <a:chExt cx="753000" cy="741634"/>
            </a:xfrm>
          </p:grpSpPr>
          <p:grpSp>
            <p:nvGrpSpPr>
              <p:cNvPr id="7660" name="Google Shape;7660;p11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661" name="Google Shape;7661;p11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662" name="Google Shape;7662;p11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663" name="Google Shape;7663;p11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64" name="Google Shape;7664;p11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65" name="Google Shape;7665;p11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666" name="Google Shape;7666;p11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667" name="Google Shape;7667;p11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668" name="Google Shape;7668;p11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669" name="Google Shape;7669;p11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0" name="Google Shape;7670;p11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71" name="Google Shape;7671;p11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672" name="Google Shape;7672;p11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3" name="Google Shape;7673;p11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674" name="Google Shape;7674;p11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675" name="Google Shape;7675;p11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76" name="Google Shape;7676;p114"/>
            <p:cNvSpPr/>
            <p:nvPr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677" name="Google Shape;7677;p114"/>
            <p:cNvSpPr/>
            <p:nvPr/>
          </p:nvSpPr>
          <p:spPr>
            <a:xfrm>
              <a:off x="-3319415" y="4275082"/>
              <a:ext cx="29448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make sure the logo is kept in it’s original ratio,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Tools’ - ‘Format’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arrow below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Now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‘Fit’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7678" name="Google Shape;7678;p114"/>
            <p:cNvGrpSpPr/>
            <p:nvPr/>
          </p:nvGrpSpPr>
          <p:grpSpPr>
            <a:xfrm>
              <a:off x="-3314821" y="5023930"/>
              <a:ext cx="1108146" cy="562582"/>
              <a:chOff x="-3314821" y="3885197"/>
              <a:chExt cx="1108146" cy="562582"/>
            </a:xfrm>
          </p:grpSpPr>
          <p:sp>
            <p:nvSpPr>
              <p:cNvPr id="7679" name="Google Shape;7679;p114"/>
              <p:cNvSpPr/>
              <p:nvPr/>
            </p:nvSpPr>
            <p:spPr>
              <a:xfrm>
                <a:off x="-3314821" y="3885197"/>
                <a:ext cx="10557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0" name="Google Shape;7680;p114"/>
              <p:cNvSpPr/>
              <p:nvPr/>
            </p:nvSpPr>
            <p:spPr>
              <a:xfrm>
                <a:off x="-3304718" y="4138922"/>
                <a:ext cx="1043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1" name="Google Shape;7681;p114"/>
              <p:cNvSpPr txBox="1"/>
              <p:nvPr/>
            </p:nvSpPr>
            <p:spPr>
              <a:xfrm>
                <a:off x="-3069820" y="3949098"/>
                <a:ext cx="7941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Fill</a:t>
                </a:r>
                <a:endParaRPr sz="1100"/>
              </a:p>
            </p:txBody>
          </p:sp>
          <p:sp>
            <p:nvSpPr>
              <p:cNvPr id="7682" name="Google Shape;7682;p114"/>
              <p:cNvSpPr txBox="1"/>
              <p:nvPr/>
            </p:nvSpPr>
            <p:spPr>
              <a:xfrm>
                <a:off x="-3069819" y="4199018"/>
                <a:ext cx="8010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Fit</a:t>
                </a:r>
                <a:endParaRPr sz="1100"/>
              </a:p>
            </p:txBody>
          </p:sp>
          <p:sp>
            <p:nvSpPr>
              <p:cNvPr id="7683" name="Google Shape;7683;p114"/>
              <p:cNvSpPr/>
              <p:nvPr/>
            </p:nvSpPr>
            <p:spPr>
              <a:xfrm>
                <a:off x="-2303506" y="426913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84" name="Google Shape;7684;p114"/>
              <p:cNvGrpSpPr/>
              <p:nvPr/>
            </p:nvGrpSpPr>
            <p:grpSpPr>
              <a:xfrm>
                <a:off x="-3254863" y="3946089"/>
                <a:ext cx="184372" cy="143188"/>
                <a:chOff x="6218544" y="2402421"/>
                <a:chExt cx="144300" cy="112067"/>
              </a:xfrm>
            </p:grpSpPr>
            <p:sp>
              <p:nvSpPr>
                <p:cNvPr id="7685" name="Google Shape;7685;p114"/>
                <p:cNvSpPr/>
                <p:nvPr/>
              </p:nvSpPr>
              <p:spPr>
                <a:xfrm>
                  <a:off x="6218544" y="2414588"/>
                  <a:ext cx="144300" cy="99900"/>
                </a:xfrm>
                <a:prstGeom prst="rect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81818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6" name="Google Shape;7686;p114"/>
                <p:cNvSpPr/>
                <p:nvPr/>
              </p:nvSpPr>
              <p:spPr>
                <a:xfrm>
                  <a:off x="6224587" y="2445544"/>
                  <a:ext cx="95296" cy="64949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7" name="Google Shape;7687;p114"/>
                <p:cNvSpPr/>
                <p:nvPr/>
              </p:nvSpPr>
              <p:spPr>
                <a:xfrm>
                  <a:off x="6296025" y="2457450"/>
                  <a:ext cx="64420" cy="52301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8" name="Google Shape;7688;p114"/>
                <p:cNvSpPr/>
                <p:nvPr/>
              </p:nvSpPr>
              <p:spPr>
                <a:xfrm>
                  <a:off x="6290536" y="2402421"/>
                  <a:ext cx="37800" cy="37800"/>
                </a:xfrm>
                <a:prstGeom prst="chord">
                  <a:avLst>
                    <a:gd fmla="val 21457318" name="adj1"/>
                    <a:gd fmla="val 11002272" name="adj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89" name="Google Shape;7689;p114"/>
              <p:cNvGrpSpPr/>
              <p:nvPr/>
            </p:nvGrpSpPr>
            <p:grpSpPr>
              <a:xfrm>
                <a:off x="-3254863" y="4199748"/>
                <a:ext cx="184372" cy="124577"/>
                <a:chOff x="6218544" y="2636044"/>
                <a:chExt cx="144300" cy="97501"/>
              </a:xfrm>
            </p:grpSpPr>
            <p:sp>
              <p:nvSpPr>
                <p:cNvPr id="7690" name="Google Shape;7690;p114"/>
                <p:cNvSpPr/>
                <p:nvPr/>
              </p:nvSpPr>
              <p:spPr>
                <a:xfrm>
                  <a:off x="6218544" y="2636044"/>
                  <a:ext cx="144300" cy="93000"/>
                </a:xfrm>
                <a:prstGeom prst="rect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81818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1" name="Google Shape;7691;p114"/>
                <p:cNvSpPr/>
                <p:nvPr/>
              </p:nvSpPr>
              <p:spPr>
                <a:xfrm>
                  <a:off x="6249409" y="2636045"/>
                  <a:ext cx="85800" cy="97500"/>
                </a:xfrm>
                <a:prstGeom prst="rect">
                  <a:avLst/>
                </a:prstGeom>
                <a:solidFill>
                  <a:srgbClr val="F0F0F0"/>
                </a:solidFill>
                <a:ln cap="flat" cmpd="sng" w="9525">
                  <a:solidFill>
                    <a:srgbClr val="B7B4B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2" name="Google Shape;7692;p114"/>
                <p:cNvSpPr/>
                <p:nvPr/>
              </p:nvSpPr>
              <p:spPr>
                <a:xfrm>
                  <a:off x="6297938" y="2655636"/>
                  <a:ext cx="21300" cy="21300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3" name="Google Shape;7693;p114"/>
                <p:cNvSpPr/>
                <p:nvPr/>
              </p:nvSpPr>
              <p:spPr>
                <a:xfrm>
                  <a:off x="6261434" y="2675670"/>
                  <a:ext cx="45742" cy="37944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694" name="Google Shape;7694;p114"/>
            <p:cNvSpPr/>
            <p:nvPr/>
          </p:nvSpPr>
          <p:spPr>
            <a:xfrm>
              <a:off x="-3786164" y="5766665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7695" name="Google Shape;7695;p114"/>
            <p:cNvGrpSpPr/>
            <p:nvPr/>
          </p:nvGrpSpPr>
          <p:grpSpPr>
            <a:xfrm>
              <a:off x="-376743" y="5595695"/>
              <a:ext cx="283792" cy="283792"/>
              <a:chOff x="-510741" y="5913713"/>
              <a:chExt cx="267652" cy="267652"/>
            </a:xfrm>
          </p:grpSpPr>
          <p:sp>
            <p:nvSpPr>
              <p:cNvPr id="7696" name="Google Shape;7696;p11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697" name="Google Shape;7697;p11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8" name="Google Shape;7698;p114"/>
            <p:cNvGrpSpPr/>
            <p:nvPr/>
          </p:nvGrpSpPr>
          <p:grpSpPr>
            <a:xfrm>
              <a:off x="-938434" y="5904042"/>
              <a:ext cx="627900" cy="576654"/>
              <a:chOff x="-938434" y="4570310"/>
              <a:chExt cx="627900" cy="576654"/>
            </a:xfrm>
          </p:grpSpPr>
          <p:grpSp>
            <p:nvGrpSpPr>
              <p:cNvPr id="7699" name="Google Shape;7699;p11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700" name="Google Shape;7700;p11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01" name="Google Shape;7701;p11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02" name="Google Shape;7702;p11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703" name="Google Shape;7703;p11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con instruction">
  <p:cSld name="Title + Icon instruction">
    <p:spTree>
      <p:nvGrpSpPr>
        <p:cNvPr id="7704" name="Shape 7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p115"/>
          <p:cNvSpPr/>
          <p:nvPr/>
        </p:nvSpPr>
        <p:spPr>
          <a:xfrm>
            <a:off x="0" y="-275953"/>
            <a:ext cx="1424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Icon instruction</a:t>
            </a:r>
            <a:endParaRPr sz="1100"/>
          </a:p>
        </p:txBody>
      </p:sp>
      <p:sp>
        <p:nvSpPr>
          <p:cNvPr id="7706" name="Google Shape;7706;p11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707" name="Google Shape;7707;p115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708" name="Google Shape;7708;p11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709" name="Google Shape;7709;p115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7710" name="Google Shape;7710;p115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7711" name="Google Shape;7711;p115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712" name="Google Shape;7712;p11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713" name="Google Shape;7713;p115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4" name="Google Shape;7714;p11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715" name="Google Shape;7715;p11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716" name="Google Shape;7716;p11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717" name="Google Shape;7717;p11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718" name="Google Shape;7718;p115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7719" name="Google Shape;7719;p115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7720" name="Google Shape;7720;p11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721" name="Google Shape;7721;p11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2" name="Google Shape;7722;p115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7723" name="Google Shape;7723;p11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724" name="Google Shape;7724;p11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25" name="Google Shape;7725;p11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26" name="Google Shape;7726;p11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727" name="Google Shape;7727;p11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728" name="Google Shape;7728;p115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7729" name="Google Shape;7729;p115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7730" name="Google Shape;7730;p115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7731" name="Google Shape;7731;p115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7732" name="Google Shape;7732;p115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7733" name="Google Shape;7733;p115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734" name="Google Shape;7734;p115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735" name="Google Shape;7735;p115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736" name="Google Shape;7736;p115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7737" name="Google Shape;7737;p115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7738" name="Google Shape;7738;p115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739" name="Google Shape;7739;p115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740" name="Google Shape;7740;p115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7741" name="Google Shape;7741;p115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7742" name="Google Shape;7742;p115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7743" name="Google Shape;7743;p115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4" name="Google Shape;7744;p115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5" name="Google Shape;7745;p115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7746" name="Google Shape;7746;p115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47" name="Google Shape;7747;p115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7748" name="Google Shape;7748;p115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49" name="Google Shape;7749;p115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0" name="Google Shape;7750;p115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51" name="Google Shape;7751;p115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752" name="Google Shape;7752;p115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753" name="Google Shape;7753;p115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7754" name="Google Shape;7754;p115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7755" name="Google Shape;7755;p115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6" name="Google Shape;7756;p115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57" name="Google Shape;7757;p115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7758" name="Google Shape;7758;p115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59" name="Google Shape;7759;p115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60" name="Google Shape;7760;p115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61" name="Google Shape;7761;p115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62" name="Google Shape;7762;p115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63" name="Google Shape;7763;p115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64" name="Google Shape;7764;p115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65" name="Google Shape;7765;p115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66" name="Google Shape;7766;p115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7767" name="Google Shape;7767;p115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7768" name="Google Shape;7768;p115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69" name="Google Shape;7769;p115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7770" name="Google Shape;7770;p115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7771" name="Google Shape;7771;p115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2" name="Google Shape;7772;p115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3" name="Google Shape;7773;p115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7774" name="Google Shape;7774;p115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75" name="Google Shape;7775;p115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7776" name="Google Shape;7776;p115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777" name="Google Shape;7777;p115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8" name="Google Shape;7778;p115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79" name="Google Shape;7779;p115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7780" name="Shape 7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1" name="Google Shape;7781;p116"/>
          <p:cNvSpPr/>
          <p:nvPr/>
        </p:nvSpPr>
        <p:spPr>
          <a:xfrm>
            <a:off x="0" y="-275953"/>
            <a:ext cx="348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sz="1100"/>
          </a:p>
        </p:txBody>
      </p:sp>
      <p:sp>
        <p:nvSpPr>
          <p:cNvPr id="7782" name="Google Shape;7782;p11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783" name="Google Shape;7783;p116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784" name="Google Shape;7784;p11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85" name="Google Shape;7785;p116"/>
          <p:cNvSpPr/>
          <p:nvPr>
            <p:ph idx="3" type="chart"/>
          </p:nvPr>
        </p:nvSpPr>
        <p:spPr>
          <a:xfrm>
            <a:off x="531155" y="1194197"/>
            <a:ext cx="80550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(2x) + Text">
  <p:cSld name="Chart (2x) + Text">
    <p:spTree>
      <p:nvGrpSpPr>
        <p:cNvPr id="7786" name="Shape 7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7" name="Google Shape;7787;p117"/>
          <p:cNvSpPr/>
          <p:nvPr/>
        </p:nvSpPr>
        <p:spPr>
          <a:xfrm>
            <a:off x="0" y="-275953"/>
            <a:ext cx="10362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 (2x) + Text</a:t>
            </a:r>
            <a:endParaRPr sz="1100"/>
          </a:p>
        </p:txBody>
      </p:sp>
      <p:sp>
        <p:nvSpPr>
          <p:cNvPr id="7788" name="Google Shape;7788;p11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789" name="Google Shape;7789;p117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790" name="Google Shape;7790;p11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91" name="Google Shape;7791;p117"/>
          <p:cNvSpPr/>
          <p:nvPr>
            <p:ph idx="3" type="chart"/>
          </p:nvPr>
        </p:nvSpPr>
        <p:spPr>
          <a:xfrm>
            <a:off x="4787504" y="2092037"/>
            <a:ext cx="3816600" cy="22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92" name="Google Shape;7792;p117"/>
          <p:cNvSpPr/>
          <p:nvPr>
            <p:ph idx="4" type="chart"/>
          </p:nvPr>
        </p:nvSpPr>
        <p:spPr>
          <a:xfrm>
            <a:off x="535781" y="2092037"/>
            <a:ext cx="3793200" cy="22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93" name="Google Shape;7793;p117"/>
          <p:cNvSpPr txBox="1"/>
          <p:nvPr>
            <p:ph idx="5" type="body"/>
          </p:nvPr>
        </p:nvSpPr>
        <p:spPr>
          <a:xfrm>
            <a:off x="539999" y="1202356"/>
            <a:ext cx="8055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Background light yellow">
  <p:cSld name="Table Background light yellow">
    <p:spTree>
      <p:nvGrpSpPr>
        <p:cNvPr id="7794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5" name="Google Shape;7795;p118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796" name="Google Shape;7796;p118"/>
          <p:cNvSpPr/>
          <p:nvPr/>
        </p:nvSpPr>
        <p:spPr>
          <a:xfrm>
            <a:off x="0" y="-275953"/>
            <a:ext cx="1902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 Background light yellow</a:t>
            </a:r>
            <a:endParaRPr sz="1100"/>
          </a:p>
        </p:txBody>
      </p:sp>
      <p:sp>
        <p:nvSpPr>
          <p:cNvPr id="7797" name="Google Shape;7797;p11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798" name="Google Shape;7798;p118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799" name="Google Shape;7799;p11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">
  <p:cSld name="Diagram">
    <p:spTree>
      <p:nvGrpSpPr>
        <p:cNvPr id="7800" name="Shape 7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1" name="Google Shape;7801;p11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802" name="Google Shape;7802;p119"/>
          <p:cNvSpPr/>
          <p:nvPr>
            <p:ph idx="2" type="pic"/>
          </p:nvPr>
        </p:nvSpPr>
        <p:spPr>
          <a:xfrm>
            <a:off x="1242034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803" name="Google Shape;7803;p119"/>
          <p:cNvSpPr/>
          <p:nvPr>
            <p:ph idx="3" type="pic"/>
          </p:nvPr>
        </p:nvSpPr>
        <p:spPr>
          <a:xfrm>
            <a:off x="3694500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804" name="Google Shape;7804;p119"/>
          <p:cNvSpPr/>
          <p:nvPr>
            <p:ph idx="4" type="pic"/>
          </p:nvPr>
        </p:nvSpPr>
        <p:spPr>
          <a:xfrm>
            <a:off x="6147244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805" name="Google Shape;7805;p119"/>
          <p:cNvSpPr/>
          <p:nvPr/>
        </p:nvSpPr>
        <p:spPr>
          <a:xfrm>
            <a:off x="0" y="-275953"/>
            <a:ext cx="5364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Diagram</a:t>
            </a:r>
            <a:endParaRPr sz="1100"/>
          </a:p>
        </p:txBody>
      </p:sp>
      <p:sp>
        <p:nvSpPr>
          <p:cNvPr id="7806" name="Google Shape;7806;p11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807" name="Google Shape;7807;p119"/>
          <p:cNvSpPr txBox="1"/>
          <p:nvPr>
            <p:ph idx="5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808" name="Google Shape;7808;p11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809" name="Google Shape;7809;p119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7810" name="Google Shape;7810;p119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811" name="Google Shape;7811;p119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812" name="Google Shape;7812;p11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813" name="Google Shape;7813;p119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4" name="Google Shape;7814;p11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815" name="Google Shape;7815;p11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816" name="Google Shape;7816;p11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817" name="Google Shape;7817;p11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818" name="Google Shape;7818;p119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819" name="Google Shape;7819;p119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7820" name="Google Shape;7820;p11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821" name="Google Shape;7821;p11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822" name="Google Shape;7822;p11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823" name="Google Shape;7823;p11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24" name="Google Shape;7824;p11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25" name="Google Shape;7825;p11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826" name="Google Shape;7826;p1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827" name="Google Shape;7827;p1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828" name="Google Shape;7828;p11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829" name="Google Shape;7829;p11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0" name="Google Shape;7830;p11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31" name="Google Shape;7831;p11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832" name="Google Shape;7832;p11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3" name="Google Shape;7833;p11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834" name="Google Shape;7834;p11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835" name="Google Shape;7835;p11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6" name="Google Shape;7836;p119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7837" name="Google Shape;7837;p11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838" name="Google Shape;7838;p11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9" name="Google Shape;7839;p119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7840" name="Google Shape;7840;p11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841" name="Google Shape;7841;p11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2" name="Google Shape;7842;p11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3" name="Google Shape;7843;p11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844" name="Google Shape;7844;p11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845" name="Google Shape;7845;p11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846" name="Google Shape;7846;p11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847" name="Google Shape;7847;p11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48" name="Google Shape;7848;p11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849" name="Google Shape;7849;p11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0" name="Google Shape;7850;p11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851" name="Google Shape;7851;p11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Background light orange">
  <p:cSld name="Title only Background light orange">
    <p:spTree>
      <p:nvGrpSpPr>
        <p:cNvPr id="7852" name="Shape 7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3" name="Google Shape;7853;p120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854" name="Google Shape;7854;p120"/>
          <p:cNvSpPr/>
          <p:nvPr/>
        </p:nvSpPr>
        <p:spPr>
          <a:xfrm>
            <a:off x="0" y="-275953"/>
            <a:ext cx="2179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Background light orange</a:t>
            </a:r>
            <a:endParaRPr sz="1100"/>
          </a:p>
        </p:txBody>
      </p:sp>
      <p:sp>
        <p:nvSpPr>
          <p:cNvPr id="7855" name="Google Shape;7855;p12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856" name="Google Shape;7856;p120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857" name="Google Shape;7857;p12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ackground light orange + Icon instruction">
  <p:cSld name="Title + Background light orange + Icon instruction">
    <p:spTree>
      <p:nvGrpSpPr>
        <p:cNvPr id="7858" name="Shape 7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9" name="Google Shape;7859;p121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860" name="Google Shape;7860;p121"/>
          <p:cNvSpPr/>
          <p:nvPr/>
        </p:nvSpPr>
        <p:spPr>
          <a:xfrm>
            <a:off x="0" y="-275953"/>
            <a:ext cx="3124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Background light orange + Icon instruction</a:t>
            </a:r>
            <a:endParaRPr b="1" sz="12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1" name="Google Shape;7861;p12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862" name="Google Shape;7862;p12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863" name="Google Shape;7863;p12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864" name="Google Shape;7864;p121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7865" name="Google Shape;7865;p121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7866" name="Google Shape;7866;p121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867" name="Google Shape;7867;p12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868" name="Google Shape;7868;p121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9" name="Google Shape;7869;p12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870" name="Google Shape;7870;p12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871" name="Google Shape;7871;p12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872" name="Google Shape;7872;p12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873" name="Google Shape;7873;p121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7874" name="Google Shape;7874;p121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7875" name="Google Shape;7875;p12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876" name="Google Shape;7876;p12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7" name="Google Shape;7877;p121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7878" name="Google Shape;7878;p12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879" name="Google Shape;7879;p12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880" name="Google Shape;7880;p12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881" name="Google Shape;7881;p12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882" name="Google Shape;7882;p12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883" name="Google Shape;7883;p121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7884" name="Google Shape;7884;p121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7885" name="Google Shape;7885;p121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7886" name="Google Shape;7886;p121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7887" name="Google Shape;7887;p121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7888" name="Google Shape;7888;p121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889" name="Google Shape;7889;p121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890" name="Google Shape;7890;p121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891" name="Google Shape;7891;p121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7892" name="Google Shape;7892;p121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7893" name="Google Shape;7893;p121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894" name="Google Shape;7894;p121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895" name="Google Shape;7895;p121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7896" name="Google Shape;7896;p121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7897" name="Google Shape;7897;p121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7898" name="Google Shape;7898;p121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9" name="Google Shape;7899;p121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0" name="Google Shape;7900;p121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7901" name="Google Shape;7901;p121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02" name="Google Shape;7902;p121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7903" name="Google Shape;7903;p121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904" name="Google Shape;7904;p121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5" name="Google Shape;7905;p121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06" name="Google Shape;7906;p121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907" name="Google Shape;7907;p121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908" name="Google Shape;7908;p121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7909" name="Google Shape;7909;p121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7910" name="Google Shape;7910;p121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1" name="Google Shape;7911;p121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12" name="Google Shape;7912;p121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7913" name="Google Shape;7913;p121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14" name="Google Shape;7914;p121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15" name="Google Shape;7915;p121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16" name="Google Shape;7916;p121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17" name="Google Shape;7917;p121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18" name="Google Shape;7918;p121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19" name="Google Shape;7919;p121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20" name="Google Shape;7920;p121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21" name="Google Shape;7921;p121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7922" name="Google Shape;7922;p121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7923" name="Google Shape;7923;p121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924" name="Google Shape;7924;p121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7925" name="Google Shape;7925;p121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7926" name="Google Shape;7926;p121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7" name="Google Shape;7927;p121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8" name="Google Shape;7928;p121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7929" name="Google Shape;7929;p121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30" name="Google Shape;7930;p121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7931" name="Google Shape;7931;p121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932" name="Google Shape;7932;p121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3" name="Google Shape;7933;p121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34" name="Google Shape;7934;p121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Yellow background + Icon Instruction">
  <p:cSld name="Title + Yellow background + Icon Instruction">
    <p:spTree>
      <p:nvGrpSpPr>
        <p:cNvPr id="7935" name="Shape 7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" name="Google Shape;7936;p122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937" name="Google Shape;7937;p122"/>
          <p:cNvSpPr/>
          <p:nvPr/>
        </p:nvSpPr>
        <p:spPr>
          <a:xfrm>
            <a:off x="0" y="-275953"/>
            <a:ext cx="2781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Yellow background + Icon Instruction</a:t>
            </a:r>
            <a:endParaRPr b="1" sz="12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8" name="Google Shape;7938;p12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939" name="Google Shape;7939;p122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940" name="Google Shape;7940;p12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941" name="Google Shape;7941;p122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7942" name="Google Shape;7942;p122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7943" name="Google Shape;7943;p122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944" name="Google Shape;7944;p12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945" name="Google Shape;7945;p122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6" name="Google Shape;7946;p12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947" name="Google Shape;7947;p12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948" name="Google Shape;7948;p12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949" name="Google Shape;7949;p12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950" name="Google Shape;7950;p122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7951" name="Google Shape;7951;p122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7952" name="Google Shape;7952;p12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953" name="Google Shape;7953;p12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54" name="Google Shape;7954;p122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7955" name="Google Shape;7955;p12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956" name="Google Shape;7956;p12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957" name="Google Shape;7957;p12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958" name="Google Shape;7958;p12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959" name="Google Shape;7959;p12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960" name="Google Shape;7960;p122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7961" name="Google Shape;7961;p122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7962" name="Google Shape;7962;p122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7963" name="Google Shape;7963;p122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7964" name="Google Shape;7964;p122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7965" name="Google Shape;7965;p122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966" name="Google Shape;7966;p122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967" name="Google Shape;7967;p122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968" name="Google Shape;7968;p122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7969" name="Google Shape;7969;p122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7970" name="Google Shape;7970;p122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971" name="Google Shape;7971;p122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7972" name="Google Shape;7972;p122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7973" name="Google Shape;7973;p122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7974" name="Google Shape;7974;p122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7975" name="Google Shape;7975;p122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6" name="Google Shape;7976;p122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7" name="Google Shape;7977;p122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7978" name="Google Shape;7978;p122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79" name="Google Shape;7979;p122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7980" name="Google Shape;7980;p122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981" name="Google Shape;7981;p122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2" name="Google Shape;7982;p122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83" name="Google Shape;7983;p122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984" name="Google Shape;7984;p122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985" name="Google Shape;7985;p122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7986" name="Google Shape;7986;p122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7987" name="Google Shape;7987;p122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8" name="Google Shape;7988;p122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89" name="Google Shape;7989;p122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7990" name="Google Shape;7990;p122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1" name="Google Shape;7991;p122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2" name="Google Shape;7992;p122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3" name="Google Shape;7993;p122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4" name="Google Shape;7994;p122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5" name="Google Shape;7995;p122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6" name="Google Shape;7996;p122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7" name="Google Shape;7997;p122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8" name="Google Shape;7998;p122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7999" name="Google Shape;7999;p122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8000" name="Google Shape;8000;p122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001" name="Google Shape;8001;p122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8002" name="Google Shape;8002;p122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8003" name="Google Shape;8003;p122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4" name="Google Shape;8004;p122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5" name="Google Shape;8005;p122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8006" name="Google Shape;8006;p122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07" name="Google Shape;8007;p122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8008" name="Google Shape;8008;p122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009" name="Google Shape;8009;p122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0" name="Google Shape;8010;p122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011" name="Google Shape;8011;p122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3x">
  <p:cSld name="Column 3x">
    <p:spTree>
      <p:nvGrpSpPr>
        <p:cNvPr id="8012" name="Shape 8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3" name="Google Shape;8013;p123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014" name="Google Shape;8014;p123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015" name="Google Shape;8015;p123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016" name="Google Shape;8016;p123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017" name="Google Shape;8017;p123"/>
          <p:cNvSpPr txBox="1"/>
          <p:nvPr>
            <p:ph idx="5" type="body"/>
          </p:nvPr>
        </p:nvSpPr>
        <p:spPr>
          <a:xfrm>
            <a:off x="6046322" y="530846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018" name="Google Shape;8018;p123"/>
          <p:cNvSpPr txBox="1"/>
          <p:nvPr>
            <p:ph idx="6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9" name="Google Shape;8019;p12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8020" name="Google Shape;8020;p12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8021" name="Google Shape;8021;p12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022" name="Google Shape;8022;p12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023" name="Google Shape;8023;p12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024" name="Google Shape;8024;p12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8025" name="Google Shape;8025;p12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026" name="Google Shape;8026;p12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027" name="Google Shape;8027;p12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8028" name="Google Shape;8028;p12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029" name="Google Shape;8029;p12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8030" name="Google Shape;8030;p12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8031" name="Google Shape;8031;p12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8032" name="Google Shape;8032;p12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8033" name="Google Shape;8033;p12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8034" name="Google Shape;8034;p12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8035" name="Google Shape;8035;p12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036" name="Google Shape;8036;p12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8037" name="Google Shape;8037;p12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038" name="Google Shape;8038;p12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8039" name="Google Shape;8039;p12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8040" name="Google Shape;8040;p12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041" name="Google Shape;8041;p12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042" name="Google Shape;8042;p12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043" name="Google Shape;8043;p12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4" name="Google Shape;8044;p12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045" name="Google Shape;8045;p12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046" name="Google Shape;8046;p12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47" name="Google Shape;8047;p12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048" name="Google Shape;8048;p12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049" name="Google Shape;8049;p12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50" name="Google Shape;8050;p12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51" name="Google Shape;8051;p12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52" name="Google Shape;8052;p12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53" name="Google Shape;8053;p12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054" name="Google Shape;8054;p12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55" name="Google Shape;8055;p12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056" name="Google Shape;8056;p12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057" name="Google Shape;8057;p12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58" name="Google Shape;8058;p12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59" name="Google Shape;8059;p12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60" name="Google Shape;8060;p12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61" name="Google Shape;8061;p12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062" name="Google Shape;8062;p12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063" name="Google Shape;8063;p12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064" name="Google Shape;8064;p12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065" name="Google Shape;8065;p12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066" name="Google Shape;8066;p12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067" name="Google Shape;8067;p12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068" name="Google Shape;8068;p12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069" name="Google Shape;8069;p12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070" name="Google Shape;8070;p12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71" name="Google Shape;8071;p12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72" name="Google Shape;8072;p12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73" name="Google Shape;8073;p12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74" name="Google Shape;8074;p12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075" name="Google Shape;8075;p12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76" name="Google Shape;8076;p12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8077" name="Google Shape;8077;p12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078" name="Google Shape;8078;p12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079" name="Google Shape;8079;p12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80" name="Google Shape;8080;p12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81" name="Google Shape;8081;p12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82" name="Google Shape;8082;p12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83" name="Google Shape;8083;p12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084" name="Google Shape;8084;p12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085" name="Google Shape;8085;p12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8086" name="Google Shape;8086;p12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8087" name="Google Shape;8087;p12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088" name="Google Shape;8088;p12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089" name="Google Shape;8089;p12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090" name="Google Shape;8090;p12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8091" name="Google Shape;8091;p123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92" name="Google Shape;8092;p123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93" name="Google Shape;8093;p123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94" name="Google Shape;8094;p123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 + Image">
  <p:cSld name="Column 2x + Image">
    <p:spTree>
      <p:nvGrpSpPr>
        <p:cNvPr id="8095" name="Shape 8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6" name="Google Shape;8096;p124"/>
          <p:cNvSpPr/>
          <p:nvPr>
            <p:ph idx="2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8097" name="Google Shape;8097;p124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098" name="Google Shape;8098;p124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099" name="Google Shape;8099;p124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100" name="Google Shape;8100;p124"/>
          <p:cNvSpPr txBox="1"/>
          <p:nvPr>
            <p:ph idx="5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101" name="Google Shape;8101;p124"/>
          <p:cNvSpPr txBox="1"/>
          <p:nvPr>
            <p:ph idx="6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02" name="Google Shape;8102;p124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8103" name="Google Shape;8103;p124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8104" name="Google Shape;8104;p12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105" name="Google Shape;8105;p124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106" name="Google Shape;8106;p12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107" name="Google Shape;8107;p124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8108" name="Google Shape;8108;p124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109" name="Google Shape;8109;p12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110" name="Google Shape;8110;p124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8111" name="Google Shape;8111;p12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112" name="Google Shape;8112;p124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8113" name="Google Shape;8113;p12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8114" name="Google Shape;8114;p124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8115" name="Google Shape;8115;p12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8116" name="Google Shape;8116;p124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8117" name="Google Shape;8117;p12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8118" name="Google Shape;8118;p124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119" name="Google Shape;8119;p12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8120" name="Google Shape;8120;p124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121" name="Google Shape;8121;p12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8122" name="Google Shape;8122;p124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8123" name="Google Shape;8123;p124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124" name="Google Shape;8124;p124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125" name="Google Shape;8125;p12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126" name="Google Shape;8126;p12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7" name="Google Shape;8127;p124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128" name="Google Shape;8128;p12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129" name="Google Shape;8129;p12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130" name="Google Shape;8130;p12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131" name="Google Shape;8131;p12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132" name="Google Shape;8132;p12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3" name="Google Shape;8133;p12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4" name="Google Shape;8134;p12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5" name="Google Shape;8135;p12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6" name="Google Shape;8136;p12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137" name="Google Shape;8137;p12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38" name="Google Shape;8138;p12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139" name="Google Shape;8139;p12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140" name="Google Shape;8140;p12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41" name="Google Shape;8141;p12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42" name="Google Shape;8142;p12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43" name="Google Shape;8143;p12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44" name="Google Shape;8144;p12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145" name="Google Shape;8145;p12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146" name="Google Shape;8146;p12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147" name="Google Shape;8147;p12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148" name="Google Shape;8148;p124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149" name="Google Shape;8149;p124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150" name="Google Shape;8150;p12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151" name="Google Shape;8151;p12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152" name="Google Shape;8152;p12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153" name="Google Shape;8153;p12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4" name="Google Shape;8154;p12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5" name="Google Shape;8155;p12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6" name="Google Shape;8156;p12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7" name="Google Shape;8157;p12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158" name="Google Shape;8158;p12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59" name="Google Shape;8159;p12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8160" name="Google Shape;8160;p12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161" name="Google Shape;8161;p12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162" name="Google Shape;8162;p12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63" name="Google Shape;8163;p12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64" name="Google Shape;8164;p12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65" name="Google Shape;8165;p12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66" name="Google Shape;8166;p12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167" name="Google Shape;8167;p12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168" name="Google Shape;8168;p124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8169" name="Google Shape;8169;p124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8170" name="Google Shape;8170;p12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171" name="Google Shape;8171;p12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172" name="Google Shape;8172;p12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173" name="Google Shape;8173;p124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8174" name="Google Shape;8174;p124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75" name="Google Shape;8175;p124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76" name="Google Shape;8176;p124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177" name="Google Shape;8177;p124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8178" name="Google Shape;8178;p124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8179" name="Google Shape;8179;p124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8180" name="Google Shape;8180;p12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181" name="Google Shape;8181;p124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2" name="Google Shape;8182;p12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183" name="Google Shape;8183;p12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184" name="Google Shape;8184;p12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8185" name="Google Shape;8185;p12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186" name="Google Shape;8186;p124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8187" name="Google Shape;8187;p124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8188" name="Google Shape;8188;p12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189" name="Google Shape;8189;p12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8190" name="Google Shape;8190;p12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8191" name="Google Shape;8191;p12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92" name="Google Shape;8192;p12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93" name="Google Shape;8193;p12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194" name="Google Shape;8194;p1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195" name="Google Shape;8195;p1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196" name="Google Shape;8196;p12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197" name="Google Shape;8197;p12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8" name="Google Shape;8198;p12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99" name="Google Shape;8199;p12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200" name="Google Shape;8200;p12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1" name="Google Shape;8201;p12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202" name="Google Shape;8202;p12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8203" name="Google Shape;8203;p12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4" name="Google Shape;8204;p124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8205" name="Google Shape;8205;p12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206" name="Google Shape;8206;p12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7" name="Google Shape;8207;p124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8208" name="Google Shape;8208;p12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8209" name="Google Shape;8209;p12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0" name="Google Shape;8210;p12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1" name="Google Shape;8211;p12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12" name="Google Shape;8212;p12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8213" name="Google Shape;8213;p12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8214" name="Google Shape;8214;p12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8215" name="Google Shape;8215;p12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216" name="Google Shape;8216;p12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8217" name="Google Shape;8217;p1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8" name="Google Shape;8218;p12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219" name="Google Shape;8219;p12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8220" name="Google Shape;8220;p12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">
  <p:cSld name="Column 1x + Image">
    <p:spTree>
      <p:nvGrpSpPr>
        <p:cNvPr id="8221" name="Shape 8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Google Shape;8222;p125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223" name="Google Shape;8223;p125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224" name="Google Shape;8224;p125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225" name="Google Shape;8225;p125"/>
          <p:cNvSpPr txBox="1"/>
          <p:nvPr>
            <p:ph idx="4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226" name="Google Shape;8226;p125"/>
          <p:cNvSpPr/>
          <p:nvPr>
            <p:ph idx="5" type="pic"/>
          </p:nvPr>
        </p:nvSpPr>
        <p:spPr>
          <a:xfrm>
            <a:off x="3296420" y="541735"/>
            <a:ext cx="5295900" cy="381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8227" name="Google Shape;8227;p125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8228" name="Google Shape;8228;p125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8229" name="Google Shape;8229;p125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230" name="Google Shape;8230;p125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231" name="Google Shape;8231;p125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232" name="Google Shape;8232;p125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8233" name="Google Shape;8233;p125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234" name="Google Shape;8234;p125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235" name="Google Shape;8235;p125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8236" name="Google Shape;8236;p125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237" name="Google Shape;8237;p125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8238" name="Google Shape;8238;p125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8239" name="Google Shape;8239;p125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8240" name="Google Shape;8240;p125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8241" name="Google Shape;8241;p125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8242" name="Google Shape;8242;p125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8243" name="Google Shape;8243;p125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244" name="Google Shape;8244;p125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8245" name="Google Shape;8245;p125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246" name="Google Shape;8246;p125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8247" name="Google Shape;8247;p125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8248" name="Google Shape;8248;p125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249" name="Google Shape;8249;p125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250" name="Google Shape;8250;p12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251" name="Google Shape;8251;p12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2" name="Google Shape;8252;p125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253" name="Google Shape;8253;p125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254" name="Google Shape;8254;p125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55" name="Google Shape;8255;p125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256" name="Google Shape;8256;p12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257" name="Google Shape;8257;p12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58" name="Google Shape;8258;p12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59" name="Google Shape;8259;p12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60" name="Google Shape;8260;p12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61" name="Google Shape;8261;p12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262" name="Google Shape;8262;p12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63" name="Google Shape;8263;p125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264" name="Google Shape;8264;p12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265" name="Google Shape;8265;p12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66" name="Google Shape;8266;p12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67" name="Google Shape;8267;p12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68" name="Google Shape;8268;p12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69" name="Google Shape;8269;p12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270" name="Google Shape;8270;p12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271" name="Google Shape;8271;p125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272" name="Google Shape;8272;p125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273" name="Google Shape;8273;p125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274" name="Google Shape;8274;p125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275" name="Google Shape;8275;p125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276" name="Google Shape;8276;p125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277" name="Google Shape;8277;p12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278" name="Google Shape;8278;p12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79" name="Google Shape;8279;p12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80" name="Google Shape;8280;p12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81" name="Google Shape;8281;p12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82" name="Google Shape;8282;p12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283" name="Google Shape;8283;p12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84" name="Google Shape;8284;p125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8285" name="Google Shape;8285;p125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286" name="Google Shape;8286;p12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287" name="Google Shape;8287;p12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88" name="Google Shape;8288;p12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89" name="Google Shape;8289;p12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90" name="Google Shape;8290;p12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91" name="Google Shape;8291;p12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292" name="Google Shape;8292;p12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93" name="Google Shape;8293;p125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8294" name="Google Shape;8294;p125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8295" name="Google Shape;8295;p12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296" name="Google Shape;8296;p12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297" name="Google Shape;8297;p12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298" name="Google Shape;8298;p125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8299" name="Google Shape;8299;p125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00" name="Google Shape;8300;p125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01" name="Google Shape;8301;p125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302" name="Google Shape;8302;p125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8303" name="Google Shape;8303;p125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8304" name="Google Shape;8304;p125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8305" name="Google Shape;8305;p12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306" name="Google Shape;8306;p125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7" name="Google Shape;8307;p12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308" name="Google Shape;8308;p12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309" name="Google Shape;8309;p12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8310" name="Google Shape;8310;p12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311" name="Google Shape;8311;p125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8312" name="Google Shape;8312;p125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8313" name="Google Shape;8313;p12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314" name="Google Shape;8314;p12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8315" name="Google Shape;8315;p12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8316" name="Google Shape;8316;p12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317" name="Google Shape;8317;p12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318" name="Google Shape;8318;p12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319" name="Google Shape;8319;p1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320" name="Google Shape;8320;p1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321" name="Google Shape;8321;p12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322" name="Google Shape;8322;p12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3" name="Google Shape;8323;p12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24" name="Google Shape;8324;p12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325" name="Google Shape;8325;p12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6" name="Google Shape;8326;p12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327" name="Google Shape;8327;p12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8328" name="Google Shape;8328;p12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9" name="Google Shape;8329;p125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8330" name="Google Shape;8330;p12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331" name="Google Shape;8331;p12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2" name="Google Shape;8332;p125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8333" name="Google Shape;8333;p12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8334" name="Google Shape;8334;p12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5" name="Google Shape;8335;p12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6" name="Google Shape;8336;p12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37" name="Google Shape;8337;p12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8338" name="Google Shape;8338;p12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8339" name="Google Shape;8339;p12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8340" name="Google Shape;8340;p12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341" name="Google Shape;8341;p12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8342" name="Google Shape;8342;p12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3" name="Google Shape;8343;p12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344" name="Google Shape;8344;p12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8345" name="Google Shape;8345;p125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+ Quote">
  <p:cSld name="Column 1x + Image + Quote">
    <p:spTree>
      <p:nvGrpSpPr>
        <p:cNvPr id="8346" name="Shape 8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7" name="Google Shape;8347;p126"/>
          <p:cNvSpPr/>
          <p:nvPr>
            <p:ph idx="2" type="pic"/>
          </p:nvPr>
        </p:nvSpPr>
        <p:spPr>
          <a:xfrm>
            <a:off x="3296420" y="541735"/>
            <a:ext cx="5295900" cy="381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48" name="Google Shape;8348;p126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9" name="Google Shape;8349;p126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350" name="Google Shape;8350;p126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351" name="Google Shape;8351;p126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52" name="Google Shape;8352;p126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8353" name="Google Shape;8353;p126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8354" name="Google Shape;8354;p12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355" name="Google Shape;8355;p126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6" name="Google Shape;8356;p126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357" name="Google Shape;8357;p126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358" name="Google Shape;8358;p126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359" name="Google Shape;8359;p126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8360" name="Google Shape;8360;p126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8361" name="Google Shape;8361;p126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2" name="Google Shape;8362;p126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3" name="Google Shape;8363;p126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8364" name="Google Shape;8364;p126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8365" name="Google Shape;8365;p126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6" name="Google Shape;8366;p126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67" name="Google Shape;8367;p126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8368" name="Google Shape;8368;p12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9" name="Google Shape;8369;p12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0" name="Google Shape;8370;p12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71" name="Google Shape;8371;p126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8372" name="Google Shape;8372;p12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3" name="Google Shape;8373;p12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4" name="Google Shape;8374;p12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375" name="Google Shape;8375;p12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376" name="Google Shape;8376;p12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377" name="Google Shape;8377;p12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8378" name="Google Shape;8378;p126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8379" name="Google Shape;8379;p12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380" name="Google Shape;8380;p12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8381" name="Google Shape;8381;p12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8382" name="Google Shape;8382;p12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383" name="Google Shape;8383;p12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384" name="Google Shape;8384;p12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385" name="Google Shape;8385;p1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386" name="Google Shape;8386;p1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387" name="Google Shape;8387;p12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388" name="Google Shape;8388;p12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9" name="Google Shape;8389;p12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90" name="Google Shape;8390;p12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391" name="Google Shape;8391;p12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2" name="Google Shape;8392;p12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393" name="Google Shape;8393;p12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8394" name="Google Shape;8394;p12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95" name="Google Shape;8395;p126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396" name="Google Shape;8396;p126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8397" name="Google Shape;8397;p12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398" name="Google Shape;8398;p12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99" name="Google Shape;8399;p126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8400" name="Google Shape;8400;p12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8401" name="Google Shape;8401;p12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402" name="Google Shape;8402;p12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403" name="Google Shape;8403;p12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404" name="Google Shape;8404;p12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8405" name="Google Shape;8405;p12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8406" name="Google Shape;8406;p12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8407" name="Google Shape;8407;p12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8408" name="Google Shape;8408;p12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8409" name="Google Shape;8409;p12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8410" name="Google Shape;8410;p12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8411" name="Google Shape;8411;p12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8412" name="Google Shape;8412;p126"/>
          <p:cNvSpPr txBox="1"/>
          <p:nvPr>
            <p:ph idx="6" type="body"/>
          </p:nvPr>
        </p:nvSpPr>
        <p:spPr>
          <a:xfrm>
            <a:off x="6722130" y="2579099"/>
            <a:ext cx="1653600" cy="152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413" name="Google Shape;8413;p126"/>
          <p:cNvSpPr txBox="1"/>
          <p:nvPr>
            <p:ph idx="7" type="body"/>
          </p:nvPr>
        </p:nvSpPr>
        <p:spPr>
          <a:xfrm>
            <a:off x="6804699" y="2699674"/>
            <a:ext cx="405000" cy="358200"/>
          </a:xfrm>
          <a:prstGeom prst="rect">
            <a:avLst/>
          </a:prstGeom>
          <a:blipFill rotWithShape="1">
            <a:blip r:embed="rId4">
              <a:alphaModFix amt="40000"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414" name="Google Shape;8414;p126"/>
          <p:cNvSpPr txBox="1"/>
          <p:nvPr>
            <p:ph idx="8" type="body"/>
          </p:nvPr>
        </p:nvSpPr>
        <p:spPr>
          <a:xfrm rot="10800000">
            <a:off x="7850255" y="3628527"/>
            <a:ext cx="405000" cy="358200"/>
          </a:xfrm>
          <a:prstGeom prst="rect">
            <a:avLst/>
          </a:prstGeom>
          <a:blipFill rotWithShape="1">
            <a:blip r:embed="rId4">
              <a:alphaModFix amt="40000"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15" name="Google Shape;8415;p126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8416" name="Google Shape;8416;p126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8417" name="Google Shape;8417;p12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418" name="Google Shape;8418;p126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419" name="Google Shape;8419;p12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420" name="Google Shape;8420;p126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8421" name="Google Shape;8421;p126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422" name="Google Shape;8422;p12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423" name="Google Shape;8423;p126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8424" name="Google Shape;8424;p12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425" name="Google Shape;8425;p126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8426" name="Google Shape;8426;p12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8427" name="Google Shape;8427;p126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8428" name="Google Shape;8428;p12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8429" name="Google Shape;8429;p126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8430" name="Google Shape;8430;p12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8431" name="Google Shape;8431;p126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432" name="Google Shape;8432;p12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8433" name="Google Shape;8433;p126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434" name="Google Shape;8434;p12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8435" name="Google Shape;8435;p126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8436" name="Google Shape;8436;p126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437" name="Google Shape;8437;p126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438" name="Google Shape;8438;p12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439" name="Google Shape;8439;p12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40" name="Google Shape;8440;p126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441" name="Google Shape;8441;p126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442" name="Google Shape;8442;p126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43" name="Google Shape;8443;p126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444" name="Google Shape;8444;p12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445" name="Google Shape;8445;p12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46" name="Google Shape;8446;p12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47" name="Google Shape;8447;p12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48" name="Google Shape;8448;p12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49" name="Google Shape;8449;p12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450" name="Google Shape;8450;p12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51" name="Google Shape;8451;p126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452" name="Google Shape;8452;p12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453" name="Google Shape;8453;p12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54" name="Google Shape;8454;p12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55" name="Google Shape;8455;p12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56" name="Google Shape;8456;p12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57" name="Google Shape;8457;p12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458" name="Google Shape;8458;p12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459" name="Google Shape;8459;p126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460" name="Google Shape;8460;p126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461" name="Google Shape;8461;p126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462" name="Google Shape;8462;p126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463" name="Google Shape;8463;p126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464" name="Google Shape;8464;p126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465" name="Google Shape;8465;p12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466" name="Google Shape;8466;p12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67" name="Google Shape;8467;p12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68" name="Google Shape;8468;p12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69" name="Google Shape;8469;p12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70" name="Google Shape;8470;p12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471" name="Google Shape;8471;p12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72" name="Google Shape;8472;p126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8473" name="Google Shape;8473;p126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474" name="Google Shape;8474;p12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475" name="Google Shape;8475;p12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76" name="Google Shape;8476;p12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77" name="Google Shape;8477;p12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78" name="Google Shape;8478;p12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479" name="Google Shape;8479;p12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480" name="Google Shape;8480;p12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481" name="Google Shape;8481;p126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8482" name="Google Shape;8482;p126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8483" name="Google Shape;8483;p12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484" name="Google Shape;8484;p12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485" name="Google Shape;8485;p12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486" name="Google Shape;8486;p126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8487" name="Google Shape;8487;p126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88" name="Google Shape;8488;p126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89" name="Google Shape;8489;p126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90" name="Google Shape;8490;p126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 + Image #2">
  <p:cSld name="Column 2x + Image #2">
    <p:spTree>
      <p:nvGrpSpPr>
        <p:cNvPr id="8491" name="Shape 8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2" name="Google Shape;8492;p127"/>
          <p:cNvSpPr txBox="1"/>
          <p:nvPr>
            <p:ph idx="1" type="body"/>
          </p:nvPr>
        </p:nvSpPr>
        <p:spPr>
          <a:xfrm>
            <a:off x="6048679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493" name="Google Shape;8493;p127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494" name="Google Shape;8494;p127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495" name="Google Shape;8495;p127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496" name="Google Shape;8496;p127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497" name="Google Shape;8497;p127"/>
          <p:cNvSpPr/>
          <p:nvPr>
            <p:ph idx="6" type="pic"/>
          </p:nvPr>
        </p:nvSpPr>
        <p:spPr>
          <a:xfrm>
            <a:off x="3296421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8498" name="Google Shape;8498;p127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8499" name="Google Shape;8499;p127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8500" name="Google Shape;8500;p12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501" name="Google Shape;8501;p127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502" name="Google Shape;8502;p12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503" name="Google Shape;8503;p127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8504" name="Google Shape;8504;p127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505" name="Google Shape;8505;p12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506" name="Google Shape;8506;p127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8507" name="Google Shape;8507;p12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508" name="Google Shape;8508;p127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8509" name="Google Shape;8509;p12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8510" name="Google Shape;8510;p127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8511" name="Google Shape;8511;p12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8512" name="Google Shape;8512;p127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8513" name="Google Shape;8513;p12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8514" name="Google Shape;8514;p127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515" name="Google Shape;8515;p12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8516" name="Google Shape;8516;p127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517" name="Google Shape;8517;p12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8518" name="Google Shape;8518;p127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8519" name="Google Shape;8519;p127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520" name="Google Shape;8520;p127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521" name="Google Shape;8521;p12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522" name="Google Shape;8522;p12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3" name="Google Shape;8523;p127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524" name="Google Shape;8524;p127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525" name="Google Shape;8525;p127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26" name="Google Shape;8526;p127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527" name="Google Shape;8527;p12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528" name="Google Shape;8528;p12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29" name="Google Shape;8529;p12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30" name="Google Shape;8530;p12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31" name="Google Shape;8531;p12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32" name="Google Shape;8532;p12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533" name="Google Shape;8533;p12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34" name="Google Shape;8534;p127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535" name="Google Shape;8535;p12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536" name="Google Shape;8536;p12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37" name="Google Shape;8537;p12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38" name="Google Shape;8538;p12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39" name="Google Shape;8539;p12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40" name="Google Shape;8540;p12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541" name="Google Shape;8541;p12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542" name="Google Shape;8542;p127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543" name="Google Shape;8543;p127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544" name="Google Shape;8544;p127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545" name="Google Shape;8545;p127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546" name="Google Shape;8546;p127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547" name="Google Shape;8547;p127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548" name="Google Shape;8548;p12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549" name="Google Shape;8549;p12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50" name="Google Shape;8550;p12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51" name="Google Shape;8551;p12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52" name="Google Shape;8552;p12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53" name="Google Shape;8553;p12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554" name="Google Shape;8554;p12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55" name="Google Shape;8555;p127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8556" name="Google Shape;8556;p127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557" name="Google Shape;8557;p12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558" name="Google Shape;8558;p12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59" name="Google Shape;8559;p12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60" name="Google Shape;8560;p12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61" name="Google Shape;8561;p12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62" name="Google Shape;8562;p12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563" name="Google Shape;8563;p12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564" name="Google Shape;8564;p127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8565" name="Google Shape;8565;p127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8566" name="Google Shape;8566;p12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567" name="Google Shape;8567;p12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568" name="Google Shape;8568;p12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569" name="Google Shape;8569;p127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8570" name="Google Shape;8570;p127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71" name="Google Shape;8571;p127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72" name="Google Shape;8572;p127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573" name="Google Shape;8573;p127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8574" name="Google Shape;8574;p127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8575" name="Google Shape;8575;p127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8576" name="Google Shape;8576;p12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577" name="Google Shape;8577;p127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8" name="Google Shape;8578;p12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579" name="Google Shape;8579;p12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580" name="Google Shape;8580;p12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8581" name="Google Shape;8581;p127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582" name="Google Shape;8582;p127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8583" name="Google Shape;8583;p127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8584" name="Google Shape;8584;p12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585" name="Google Shape;8585;p12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8586" name="Google Shape;8586;p12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8587" name="Google Shape;8587;p12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588" name="Google Shape;8588;p12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589" name="Google Shape;8589;p12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590" name="Google Shape;8590;p1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591" name="Google Shape;8591;p1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592" name="Google Shape;8592;p12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593" name="Google Shape;8593;p12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4" name="Google Shape;8594;p12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95" name="Google Shape;8595;p12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596" name="Google Shape;8596;p12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7" name="Google Shape;8597;p12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598" name="Google Shape;8598;p12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8599" name="Google Shape;8599;p12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00" name="Google Shape;8600;p127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8601" name="Google Shape;8601;p12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602" name="Google Shape;8602;p12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03" name="Google Shape;8603;p127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8604" name="Google Shape;8604;p12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8605" name="Google Shape;8605;p12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6" name="Google Shape;8606;p12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7" name="Google Shape;8607;p12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08" name="Google Shape;8608;p12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8609" name="Google Shape;8609;p12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8610" name="Google Shape;8610;p12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8611" name="Google Shape;8611;p12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612" name="Google Shape;8612;p12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8613" name="Google Shape;8613;p12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4" name="Google Shape;8614;p12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615" name="Google Shape;8615;p12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8616" name="Google Shape;8616;p127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3x + Image">
  <p:cSld name="Column 3x + Image">
    <p:spTree>
      <p:nvGrpSpPr>
        <p:cNvPr id="8617" name="Shape 8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8" name="Google Shape;8618;p128"/>
          <p:cNvSpPr/>
          <p:nvPr>
            <p:ph idx="2" type="pic"/>
          </p:nvPr>
        </p:nvSpPr>
        <p:spPr>
          <a:xfrm>
            <a:off x="3296421" y="541735"/>
            <a:ext cx="5316300" cy="2250600"/>
          </a:xfrm>
          <a:prstGeom prst="roundRect">
            <a:avLst>
              <a:gd fmla="val 5266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8619" name="Google Shape;8619;p128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620" name="Google Shape;8620;p128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621" name="Google Shape;8621;p128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622" name="Google Shape;8622;p128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623" name="Google Shape;8623;p128"/>
          <p:cNvSpPr txBox="1"/>
          <p:nvPr>
            <p:ph idx="6" type="body"/>
          </p:nvPr>
        </p:nvSpPr>
        <p:spPr>
          <a:xfrm>
            <a:off x="3296421" y="2995046"/>
            <a:ext cx="254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624" name="Google Shape;8624;p128"/>
          <p:cNvSpPr txBox="1"/>
          <p:nvPr>
            <p:ph idx="7" type="body"/>
          </p:nvPr>
        </p:nvSpPr>
        <p:spPr>
          <a:xfrm>
            <a:off x="6046322" y="2984157"/>
            <a:ext cx="254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grpSp>
        <p:nvGrpSpPr>
          <p:cNvPr id="8625" name="Google Shape;8625;p12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8626" name="Google Shape;8626;p12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8627" name="Google Shape;8627;p12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628" name="Google Shape;8628;p12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629" name="Google Shape;8629;p12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630" name="Google Shape;8630;p12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8631" name="Google Shape;8631;p12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632" name="Google Shape;8632;p12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633" name="Google Shape;8633;p12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8634" name="Google Shape;8634;p12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635" name="Google Shape;8635;p12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8636" name="Google Shape;8636;p12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8637" name="Google Shape;8637;p12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8638" name="Google Shape;8638;p12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8639" name="Google Shape;8639;p12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8640" name="Google Shape;8640;p12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8641" name="Google Shape;8641;p12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642" name="Google Shape;8642;p12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8643" name="Google Shape;8643;p12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644" name="Google Shape;8644;p12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8645" name="Google Shape;8645;p12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8646" name="Google Shape;8646;p12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647" name="Google Shape;8647;p12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648" name="Google Shape;8648;p12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649" name="Google Shape;8649;p12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0" name="Google Shape;8650;p12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651" name="Google Shape;8651;p12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652" name="Google Shape;8652;p12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53" name="Google Shape;8653;p12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654" name="Google Shape;8654;p12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655" name="Google Shape;8655;p12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56" name="Google Shape;8656;p12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57" name="Google Shape;8657;p12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58" name="Google Shape;8658;p12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59" name="Google Shape;8659;p12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660" name="Google Shape;8660;p12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661" name="Google Shape;8661;p12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662" name="Google Shape;8662;p12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663" name="Google Shape;8663;p12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64" name="Google Shape;8664;p12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65" name="Google Shape;8665;p12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66" name="Google Shape;8666;p12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67" name="Google Shape;8667;p12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668" name="Google Shape;8668;p12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669" name="Google Shape;8669;p12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670" name="Google Shape;8670;p12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671" name="Google Shape;8671;p12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672" name="Google Shape;8672;p12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673" name="Google Shape;8673;p12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674" name="Google Shape;8674;p12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675" name="Google Shape;8675;p12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676" name="Google Shape;8676;p12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77" name="Google Shape;8677;p12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78" name="Google Shape;8678;p12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79" name="Google Shape;8679;p12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80" name="Google Shape;8680;p12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681" name="Google Shape;8681;p12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682" name="Google Shape;8682;p12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8683" name="Google Shape;8683;p12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684" name="Google Shape;8684;p12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685" name="Google Shape;8685;p12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86" name="Google Shape;8686;p12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87" name="Google Shape;8687;p12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88" name="Google Shape;8688;p12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689" name="Google Shape;8689;p12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690" name="Google Shape;8690;p12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691" name="Google Shape;8691;p12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8692" name="Google Shape;8692;p12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8693" name="Google Shape;8693;p12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694" name="Google Shape;8694;p12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695" name="Google Shape;8695;p12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696" name="Google Shape;8696;p12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8697" name="Google Shape;8697;p128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8" name="Google Shape;8698;p128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9" name="Google Shape;8699;p128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700" name="Google Shape;8700;p128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8701" name="Google Shape;8701;p12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8702" name="Google Shape;8702;p12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8703" name="Google Shape;8703;p12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704" name="Google Shape;8704;p12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5" name="Google Shape;8705;p12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706" name="Google Shape;8706;p12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707" name="Google Shape;8707;p12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8708" name="Google Shape;8708;p12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709" name="Google Shape;8709;p12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8710" name="Google Shape;8710;p12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8711" name="Google Shape;8711;p12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712" name="Google Shape;8712;p12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8713" name="Google Shape;8713;p12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8714" name="Google Shape;8714;p12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15" name="Google Shape;8715;p12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16" name="Google Shape;8716;p12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717" name="Google Shape;8717;p1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718" name="Google Shape;8718;p1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719" name="Google Shape;8719;p12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720" name="Google Shape;8720;p12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21" name="Google Shape;8721;p12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2" name="Google Shape;8722;p12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723" name="Google Shape;8723;p12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24" name="Google Shape;8724;p12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725" name="Google Shape;8725;p12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8726" name="Google Shape;8726;p12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7" name="Google Shape;8727;p12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8728" name="Google Shape;8728;p12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729" name="Google Shape;8729;p12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0" name="Google Shape;8730;p12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8731" name="Google Shape;8731;p12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8732" name="Google Shape;8732;p12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3" name="Google Shape;8733;p12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4" name="Google Shape;8734;p12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735" name="Google Shape;8735;p12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8736" name="Google Shape;8736;p12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8737" name="Google Shape;8737;p12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8738" name="Google Shape;8738;p12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739" name="Google Shape;8739;p12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8740" name="Google Shape;8740;p12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1" name="Google Shape;8741;p12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742" name="Google Shape;8742;p12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8743" name="Google Shape;8743;p128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2x">
  <p:cSld name="Column 1x + Image 2x">
    <p:spTree>
      <p:nvGrpSpPr>
        <p:cNvPr id="8744" name="Shape 8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5" name="Google Shape;8745;p129"/>
          <p:cNvSpPr/>
          <p:nvPr>
            <p:ph idx="2" type="pic"/>
          </p:nvPr>
        </p:nvSpPr>
        <p:spPr>
          <a:xfrm>
            <a:off x="546521" y="1493387"/>
            <a:ext cx="2551200" cy="28608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8746" name="Google Shape;8746;p129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747" name="Google Shape;8747;p129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748" name="Google Shape;8748;p129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749" name="Google Shape;8749;p129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750" name="Google Shape;8750;p129"/>
          <p:cNvSpPr/>
          <p:nvPr>
            <p:ph idx="6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8751" name="Google Shape;8751;p12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8752" name="Google Shape;8752;p12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8753" name="Google Shape;8753;p12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754" name="Google Shape;8754;p12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755" name="Google Shape;8755;p12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756" name="Google Shape;8756;p12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8757" name="Google Shape;8757;p12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758" name="Google Shape;8758;p12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759" name="Google Shape;8759;p12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8760" name="Google Shape;8760;p12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761" name="Google Shape;8761;p12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8762" name="Google Shape;8762;p12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8763" name="Google Shape;8763;p12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8764" name="Google Shape;8764;p12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8765" name="Google Shape;8765;p12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8766" name="Google Shape;8766;p12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8767" name="Google Shape;8767;p12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768" name="Google Shape;8768;p12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8769" name="Google Shape;8769;p12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770" name="Google Shape;8770;p12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8771" name="Google Shape;8771;p12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8772" name="Google Shape;8772;p12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773" name="Google Shape;8773;p12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774" name="Google Shape;8774;p12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775" name="Google Shape;8775;p12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6" name="Google Shape;8776;p12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777" name="Google Shape;8777;p12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778" name="Google Shape;8778;p12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779" name="Google Shape;8779;p12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780" name="Google Shape;8780;p12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781" name="Google Shape;8781;p12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82" name="Google Shape;8782;p12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83" name="Google Shape;8783;p12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84" name="Google Shape;8784;p12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85" name="Google Shape;8785;p12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786" name="Google Shape;8786;p12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787" name="Google Shape;8787;p12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788" name="Google Shape;8788;p12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789" name="Google Shape;8789;p12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90" name="Google Shape;8790;p12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91" name="Google Shape;8791;p12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92" name="Google Shape;8792;p12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93" name="Google Shape;8793;p12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794" name="Google Shape;8794;p12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795" name="Google Shape;8795;p12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796" name="Google Shape;8796;p12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797" name="Google Shape;8797;p12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798" name="Google Shape;8798;p12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799" name="Google Shape;8799;p12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800" name="Google Shape;8800;p12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801" name="Google Shape;8801;p12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802" name="Google Shape;8802;p12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03" name="Google Shape;8803;p12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04" name="Google Shape;8804;p12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05" name="Google Shape;8805;p12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06" name="Google Shape;8806;p12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807" name="Google Shape;8807;p12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08" name="Google Shape;8808;p12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8809" name="Google Shape;8809;p12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810" name="Google Shape;8810;p12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811" name="Google Shape;8811;p12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12" name="Google Shape;8812;p12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13" name="Google Shape;8813;p12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14" name="Google Shape;8814;p12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15" name="Google Shape;8815;p12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816" name="Google Shape;8816;p12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817" name="Google Shape;8817;p12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8818" name="Google Shape;8818;p12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8819" name="Google Shape;8819;p12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820" name="Google Shape;8820;p12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821" name="Google Shape;8821;p12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822" name="Google Shape;8822;p12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8823" name="Google Shape;8823;p129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24" name="Google Shape;8824;p129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25" name="Google Shape;8825;p129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826" name="Google Shape;8826;p129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8827" name="Google Shape;8827;p129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8828" name="Google Shape;8828;p129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8829" name="Google Shape;8829;p12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830" name="Google Shape;8830;p129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1" name="Google Shape;8831;p12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832" name="Google Shape;8832;p12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833" name="Google Shape;8833;p12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8834" name="Google Shape;8834;p12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835" name="Google Shape;8835;p129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8836" name="Google Shape;8836;p129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8837" name="Google Shape;8837;p12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838" name="Google Shape;8838;p12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8839" name="Google Shape;8839;p12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8840" name="Google Shape;8840;p12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841" name="Google Shape;8841;p12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842" name="Google Shape;8842;p12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843" name="Google Shape;8843;p1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844" name="Google Shape;8844;p1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845" name="Google Shape;8845;p12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846" name="Google Shape;8846;p12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7" name="Google Shape;8847;p12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48" name="Google Shape;8848;p12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849" name="Google Shape;8849;p12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0" name="Google Shape;8850;p12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851" name="Google Shape;8851;p12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8852" name="Google Shape;8852;p12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3" name="Google Shape;8853;p129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8854" name="Google Shape;8854;p12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855" name="Google Shape;8855;p12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6" name="Google Shape;8856;p129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8857" name="Google Shape;8857;p12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8858" name="Google Shape;8858;p12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9" name="Google Shape;8859;p12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0" name="Google Shape;8860;p12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861" name="Google Shape;8861;p12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8862" name="Google Shape;8862;p12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8863" name="Google Shape;8863;p12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8864" name="Google Shape;8864;p12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865" name="Google Shape;8865;p12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8866" name="Google Shape;8866;p12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67" name="Google Shape;8867;p12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868" name="Google Shape;8868;p12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8869" name="Google Shape;8869;p129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Chart">
  <p:cSld name="Column 1x + Chart">
    <p:spTree>
      <p:nvGrpSpPr>
        <p:cNvPr id="8870" name="Shape 8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1" name="Google Shape;8871;p130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872" name="Google Shape;8872;p130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873" name="Google Shape;8873;p130"/>
          <p:cNvSpPr txBox="1"/>
          <p:nvPr>
            <p:ph idx="3" type="body"/>
          </p:nvPr>
        </p:nvSpPr>
        <p:spPr>
          <a:xfrm>
            <a:off x="546521" y="1194197"/>
            <a:ext cx="37827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8874" name="Google Shape;8874;p130"/>
          <p:cNvSpPr/>
          <p:nvPr/>
        </p:nvSpPr>
        <p:spPr>
          <a:xfrm>
            <a:off x="0" y="-275953"/>
            <a:ext cx="1172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Column 1x + Chart</a:t>
            </a:r>
            <a:endParaRPr sz="1100"/>
          </a:p>
        </p:txBody>
      </p:sp>
      <p:sp>
        <p:nvSpPr>
          <p:cNvPr id="8875" name="Google Shape;8875;p130"/>
          <p:cNvSpPr/>
          <p:nvPr>
            <p:ph idx="4" type="chart"/>
          </p:nvPr>
        </p:nvSpPr>
        <p:spPr>
          <a:xfrm>
            <a:off x="4821408" y="1194197"/>
            <a:ext cx="37827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4500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6" name="Google Shape;8876;p13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8877" name="Google Shape;8877;p130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8878" name="Google Shape;8878;p130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8879" name="Google Shape;8879;p130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8880" name="Google Shape;8880;p130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8881" name="Google Shape;8881;p130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8882" name="Google Shape;8882;p130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8883" name="Google Shape;8883;p130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4" name="Google Shape;8884;p130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5" name="Google Shape;8885;p130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8886" name="Google Shape;8886;p130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8887" name="Google Shape;8887;p130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888" name="Google Shape;8888;p130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8889" name="Google Shape;8889;p130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0" name="Google Shape;8890;p130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1" name="Google Shape;8891;p130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92" name="Google Shape;8892;p130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8893" name="Google Shape;8893;p130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8894" name="Google Shape;8894;p130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8895" name="Google Shape;8895;p130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896" name="Google Shape;8896;p130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8897" name="Google Shape;8897;p130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8898" name="Google Shape;8898;p130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899" name="Google Shape;8899;p130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900" name="Google Shape;8900;p130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901" name="Google Shape;8901;p130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8902" name="Google Shape;8902;p130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03" name="Google Shape;8903;p130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04" name="Google Shape;8904;p130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05" name="Google Shape;8905;p130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8906" name="Google Shape;8906;p130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8907" name="Google Shape;8907;p130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8908" name="Google Shape;8908;p130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09" name="Google Shape;8909;p130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10" name="Google Shape;8910;p130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8911" name="Google Shape;8911;p130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8912" name="Google Shape;8912;p130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8913" name="Google Shape;8913;p130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8914" name="Google Shape;8914;p130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915" name="Google Shape;8915;p130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8916" name="Google Shape;8916;p130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8917" name="Google Shape;8917;p130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8918" name="Google Shape;8918;p130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8919" name="Google Shape;8919;p130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8920" name="Google Shape;8920;p130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8921" name="Google Shape;8921;p130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8922" name="Google Shape;8922;p130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8923" name="Google Shape;8923;p130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8924" name="Google Shape;8924;p130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5" name="Google Shape;8925;p130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8926" name="Google Shape;8926;p130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8927" name="Google Shape;8927;p130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8928" name="Google Shape;8928;p130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8929" name="Google Shape;8929;p130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930" name="Google Shape;8930;p130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8931" name="Google Shape;8931;p130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2" name="Google Shape;8932;p130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3" name="Google Shape;8933;p130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8934" name="Google Shape;8934;p130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8935" name="Google Shape;8935;p130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936" name="Google Shape;8936;p130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8937" name="Google Shape;8937;p130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38" name="Google Shape;8938;p130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39" name="Google Shape;8939;p130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40" name="Google Shape;8940;p130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41" name="Google Shape;8941;p130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8942" name="Google Shape;8942;p130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43" name="Google Shape;8943;p130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8944" name="Google Shape;8944;p130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8945" name="Google Shape;8945;p130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8946" name="Google Shape;8946;p13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947" name="Google Shape;8947;p130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948" name="Google Shape;8948;p13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949" name="Google Shape;8949;p130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8950" name="Google Shape;8950;p130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951" name="Google Shape;8951;p13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952" name="Google Shape;8952;p130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8953" name="Google Shape;8953;p13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954" name="Google Shape;8954;p130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8955" name="Google Shape;8955;p13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8956" name="Google Shape;8956;p130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8957" name="Google Shape;8957;p13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8958" name="Google Shape;8958;p130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8959" name="Google Shape;8959;p13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8960" name="Google Shape;8960;p130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961" name="Google Shape;8961;p13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8962" name="Google Shape;8962;p130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963" name="Google Shape;8963;p13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8964" name="Google Shape;8964;p130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8965" name="Google Shape;8965;p130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966" name="Google Shape;8966;p130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967" name="Google Shape;8967;p13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968" name="Google Shape;8968;p13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9" name="Google Shape;8969;p130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970" name="Google Shape;8970;p130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971" name="Google Shape;8971;p130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72" name="Google Shape;8972;p130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973" name="Google Shape;8973;p13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974" name="Google Shape;8974;p13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75" name="Google Shape;8975;p13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76" name="Google Shape;8976;p13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77" name="Google Shape;8977;p13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78" name="Google Shape;8978;p13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979" name="Google Shape;8979;p13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980" name="Google Shape;8980;p130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981" name="Google Shape;8981;p13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982" name="Google Shape;8982;p13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83" name="Google Shape;8983;p13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84" name="Google Shape;8984;p13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85" name="Google Shape;8985;p13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86" name="Google Shape;8986;p13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987" name="Google Shape;8987;p13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988" name="Google Shape;8988;p130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989" name="Google Shape;8989;p130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990" name="Google Shape;8990;p130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991" name="Google Shape;8991;p130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992" name="Google Shape;8992;p130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993" name="Google Shape;8993;p130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994" name="Google Shape;8994;p13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995" name="Google Shape;8995;p13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96" name="Google Shape;8996;p13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97" name="Google Shape;8997;p13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98" name="Google Shape;8998;p13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99" name="Google Shape;8999;p13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000" name="Google Shape;9000;p13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01" name="Google Shape;9001;p130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002" name="Google Shape;9002;p130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003" name="Google Shape;9003;p13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004" name="Google Shape;9004;p13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05" name="Google Shape;9005;p13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06" name="Google Shape;9006;p13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07" name="Google Shape;9007;p13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08" name="Google Shape;9008;p13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009" name="Google Shape;9009;p13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010" name="Google Shape;9010;p130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9011" name="Google Shape;9011;p130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9012" name="Google Shape;9012;p13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13" name="Google Shape;9013;p13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14" name="Google Shape;9014;p13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015" name="Google Shape;9015;p130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9016" name="Google Shape;9016;p130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17" name="Google Shape;9017;p130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18" name="Google Shape;9018;p130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Table">
  <p:cSld name="Column 1x + Table">
    <p:spTree>
      <p:nvGrpSpPr>
        <p:cNvPr id="9019" name="Shape 9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0" name="Google Shape;9020;p131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021" name="Google Shape;9021;p131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022" name="Google Shape;9022;p131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9023" name="Google Shape;9023;p131"/>
          <p:cNvSpPr txBox="1"/>
          <p:nvPr>
            <p:ph idx="4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024" name="Google Shape;9024;p131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9025" name="Google Shape;9025;p131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9026" name="Google Shape;9026;p131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9027" name="Google Shape;9027;p131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9028" name="Google Shape;9028;p131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29" name="Google Shape;9029;p131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9030" name="Google Shape;9030;p131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9031" name="Google Shape;9031;p131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32" name="Google Shape;9032;p131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9033" name="Google Shape;9033;p131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9034" name="Google Shape;9034;p131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9035" name="Google Shape;9035;p131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6" name="Google Shape;9036;p131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7" name="Google Shape;9037;p131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9038" name="Google Shape;9038;p131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039" name="Google Shape;9039;p131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9040" name="Google Shape;9040;p131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9041" name="Google Shape;9041;p131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42" name="Google Shape;9042;p131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043" name="Google Shape;9043;p131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44" name="Google Shape;9044;p131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9045" name="Google Shape;9045;p131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9046" name="Google Shape;9046;p131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9047" name="Google Shape;9047;p131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9048" name="Google Shape;9048;p131"/>
                  <p:cNvCxnSpPr>
                    <a:stCxn id="9047" idx="0"/>
                    <a:endCxn id="9047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49" name="Google Shape;9049;p131"/>
                  <p:cNvCxnSpPr>
                    <a:stCxn id="9047" idx="1"/>
                    <a:endCxn id="9047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9050" name="Google Shape;9050;p131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9051" name="Google Shape;9051;p131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9052" name="Google Shape;9052;p131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9053" name="Google Shape;9053;p131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9054" name="Google Shape;9054;p131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9055" name="Google Shape;9055;p131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9056" name="Google Shape;9056;p131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9057" name="Google Shape;9057;p131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58" name="Google Shape;9058;p131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9059" name="Google Shape;9059;p131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9060" name="Google Shape;9060;p131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9061" name="Google Shape;9061;p131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9062" name="Google Shape;9062;p131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9063" name="Google Shape;9063;p131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9064" name="Google Shape;9064;p131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9065" name="Google Shape;9065;p131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9066" name="Google Shape;9066;p131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9067" name="Google Shape;9067;p131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9068" name="Google Shape;9068;p131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9069" name="Google Shape;9069;p131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9070" name="Google Shape;9070;p131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071" name="Google Shape;9071;p131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072" name="Google Shape;9072;p131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073" name="Google Shape;9073;p131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9074" name="Google Shape;9074;p13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9075" name="Google Shape;9075;p131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76" name="Google Shape;9076;p131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9077" name="Google Shape;9077;p131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9078" name="Google Shape;9078;p131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9079" name="Google Shape;9079;p131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9080" name="Google Shape;9080;p131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9081" name="Google Shape;9081;p131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082" name="Google Shape;9082;p131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083" name="Google Shape;9083;p131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084" name="Google Shape;9084;p131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9085" name="Google Shape;9085;p13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9086" name="Google Shape;9086;p131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87" name="Google Shape;9087;p131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9088" name="Google Shape;9088;p131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9089" name="Google Shape;9089;p131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9090" name="Google Shape;9090;p131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9091" name="Google Shape;9091;p131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9092" name="Google Shape;9092;p131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093" name="Google Shape;9093;p131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094" name="Google Shape;9094;p131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095" name="Google Shape;9095;p131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9096" name="Google Shape;9096;p13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9097" name="Google Shape;9097;p131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98" name="Google Shape;9098;p131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9099" name="Google Shape;9099;p131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9100" name="Google Shape;9100;p131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9101" name="Google Shape;9101;p131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9102" name="Google Shape;9102;p131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9103" name="Google Shape;9103;p131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104" name="Google Shape;9104;p131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105" name="Google Shape;9105;p131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106" name="Google Shape;9106;p131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9107" name="Google Shape;9107;p13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9108" name="Google Shape;9108;p131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09" name="Google Shape;9109;p131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9110" name="Google Shape;9110;p131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9111" name="Google Shape;9111;p131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9112" name="Google Shape;9112;p131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9113" name="Google Shape;9113;p131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9114" name="Google Shape;9114;p131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115" name="Google Shape;9115;p131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116" name="Google Shape;9116;p131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9117" name="Google Shape;9117;p131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9118" name="Google Shape;9118;p13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9119" name="Google Shape;9119;p131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20" name="Google Shape;9120;p131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grpSp>
        <p:nvGrpSpPr>
          <p:cNvPr id="9121" name="Google Shape;9121;p131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9122" name="Google Shape;9122;p131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9123" name="Google Shape;9123;p13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124" name="Google Shape;9124;p131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125" name="Google Shape;9125;p13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126" name="Google Shape;9126;p131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9127" name="Google Shape;9127;p131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128" name="Google Shape;9128;p13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129" name="Google Shape;9129;p131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9130" name="Google Shape;9130;p13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131" name="Google Shape;9131;p131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9132" name="Google Shape;9132;p13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9133" name="Google Shape;9133;p131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9134" name="Google Shape;9134;p13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9135" name="Google Shape;9135;p131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9136" name="Google Shape;9136;p13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9137" name="Google Shape;9137;p131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138" name="Google Shape;9138;p13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9139" name="Google Shape;9139;p131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140" name="Google Shape;9140;p13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9141" name="Google Shape;9141;p131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9142" name="Google Shape;9142;p131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143" name="Google Shape;9143;p131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9144" name="Google Shape;9144;p13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145" name="Google Shape;9145;p13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6" name="Google Shape;9146;p131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9147" name="Google Shape;9147;p131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9148" name="Google Shape;9148;p131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49" name="Google Shape;9149;p131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9150" name="Google Shape;9150;p13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151" name="Google Shape;9151;p13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52" name="Google Shape;9152;p13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53" name="Google Shape;9153;p13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54" name="Google Shape;9154;p13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55" name="Google Shape;9155;p13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156" name="Google Shape;9156;p13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57" name="Google Shape;9157;p131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9158" name="Google Shape;9158;p13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159" name="Google Shape;9159;p13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60" name="Google Shape;9160;p13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61" name="Google Shape;9161;p13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62" name="Google Shape;9162;p13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63" name="Google Shape;9163;p13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164" name="Google Shape;9164;p13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9165" name="Google Shape;9165;p131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9166" name="Google Shape;9166;p131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9167" name="Google Shape;9167;p131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9168" name="Google Shape;9168;p131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9169" name="Google Shape;9169;p131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9170" name="Google Shape;9170;p131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171" name="Google Shape;9171;p13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172" name="Google Shape;9172;p13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73" name="Google Shape;9173;p13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74" name="Google Shape;9174;p13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75" name="Google Shape;9175;p13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76" name="Google Shape;9176;p13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177" name="Google Shape;9177;p13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78" name="Google Shape;9178;p131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179" name="Google Shape;9179;p131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180" name="Google Shape;9180;p13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181" name="Google Shape;9181;p13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82" name="Google Shape;9182;p13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83" name="Google Shape;9183;p13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84" name="Google Shape;9184;p13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85" name="Google Shape;9185;p13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186" name="Google Shape;9186;p13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187" name="Google Shape;9187;p131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9188" name="Google Shape;9188;p131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9189" name="Google Shape;9189;p13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90" name="Google Shape;9190;p13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91" name="Google Shape;9191;p13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192" name="Google Shape;9192;p131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9193" name="Google Shape;9193;p131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4" name="Google Shape;9194;p131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5" name="Google Shape;9195;p131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96" name="Google Shape;9196;p131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">
  <p:cSld name="Column 2x">
    <p:spTree>
      <p:nvGrpSpPr>
        <p:cNvPr id="9197" name="Shape 9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8" name="Google Shape;9198;p132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199" name="Google Shape;9199;p132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200" name="Google Shape;9200;p132"/>
          <p:cNvSpPr txBox="1"/>
          <p:nvPr>
            <p:ph idx="3" type="body"/>
          </p:nvPr>
        </p:nvSpPr>
        <p:spPr>
          <a:xfrm>
            <a:off x="546521" y="1194197"/>
            <a:ext cx="37857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9201" name="Google Shape;9201;p132"/>
          <p:cNvSpPr txBox="1"/>
          <p:nvPr>
            <p:ph idx="4" type="body"/>
          </p:nvPr>
        </p:nvSpPr>
        <p:spPr>
          <a:xfrm>
            <a:off x="4787503" y="1183309"/>
            <a:ext cx="38076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9202" name="Google Shape;9202;p132"/>
          <p:cNvSpPr/>
          <p:nvPr/>
        </p:nvSpPr>
        <p:spPr>
          <a:xfrm>
            <a:off x="0" y="-275953"/>
            <a:ext cx="676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Column 2x</a:t>
            </a:r>
            <a:endParaRPr sz="1100"/>
          </a:p>
        </p:txBody>
      </p:sp>
      <p:sp>
        <p:nvSpPr>
          <p:cNvPr id="9203" name="Google Shape;9203;p13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204" name="Google Shape;9204;p13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9205" name="Google Shape;9205;p13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9206" name="Google Shape;9206;p13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207" name="Google Shape;9207;p13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208" name="Google Shape;9208;p13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209" name="Google Shape;9209;p13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9210" name="Google Shape;9210;p13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211" name="Google Shape;9211;p13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212" name="Google Shape;9212;p13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9213" name="Google Shape;9213;p13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214" name="Google Shape;9214;p13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9215" name="Google Shape;9215;p13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9216" name="Google Shape;9216;p13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9217" name="Google Shape;9217;p13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9218" name="Google Shape;9218;p13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9219" name="Google Shape;9219;p13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9220" name="Google Shape;9220;p13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221" name="Google Shape;9221;p13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9222" name="Google Shape;9222;p13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223" name="Google Shape;9223;p13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9224" name="Google Shape;9224;p13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9225" name="Google Shape;9225;p13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226" name="Google Shape;9226;p13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9227" name="Google Shape;9227;p13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228" name="Google Shape;9228;p13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29" name="Google Shape;9229;p13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9230" name="Google Shape;9230;p13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9231" name="Google Shape;9231;p13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232" name="Google Shape;9232;p13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9233" name="Google Shape;9233;p13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234" name="Google Shape;9234;p13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35" name="Google Shape;9235;p13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36" name="Google Shape;9236;p13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37" name="Google Shape;9237;p13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38" name="Google Shape;9238;p13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239" name="Google Shape;9239;p13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40" name="Google Shape;9240;p13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9241" name="Google Shape;9241;p13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242" name="Google Shape;9242;p13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43" name="Google Shape;9243;p13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44" name="Google Shape;9244;p13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45" name="Google Shape;9245;p13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46" name="Google Shape;9246;p13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247" name="Google Shape;9247;p13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9248" name="Google Shape;9248;p13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9249" name="Google Shape;9249;p13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9250" name="Google Shape;9250;p13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9251" name="Google Shape;9251;p13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9252" name="Google Shape;9252;p13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9253" name="Google Shape;9253;p13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254" name="Google Shape;9254;p13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255" name="Google Shape;9255;p13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56" name="Google Shape;9256;p13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57" name="Google Shape;9257;p13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58" name="Google Shape;9258;p13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59" name="Google Shape;9259;p13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260" name="Google Shape;9260;p13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61" name="Google Shape;9261;p13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262" name="Google Shape;9262;p13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263" name="Google Shape;9263;p13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264" name="Google Shape;9264;p13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65" name="Google Shape;9265;p13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66" name="Google Shape;9266;p13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67" name="Google Shape;9267;p13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268" name="Google Shape;9268;p13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269" name="Google Shape;9269;p13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270" name="Google Shape;9270;p13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9271" name="Google Shape;9271;p13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9272" name="Google Shape;9272;p13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73" name="Google Shape;9273;p13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74" name="Google Shape;9274;p13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275" name="Google Shape;9275;p13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9276" name="Google Shape;9276;p132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77" name="Google Shape;9277;p132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78" name="Google Shape;9278;p132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yment conditions">
  <p:cSld name="Payment conditions">
    <p:spTree>
      <p:nvGrpSpPr>
        <p:cNvPr id="9279" name="Shape 9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0" name="Google Shape;9280;p133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281" name="Google Shape;9281;p133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282" name="Google Shape;9282;p133"/>
          <p:cNvSpPr txBox="1"/>
          <p:nvPr>
            <p:ph idx="3" type="body"/>
          </p:nvPr>
        </p:nvSpPr>
        <p:spPr>
          <a:xfrm>
            <a:off x="546521" y="1194198"/>
            <a:ext cx="8057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9283" name="Google Shape;9283;p133"/>
          <p:cNvSpPr/>
          <p:nvPr/>
        </p:nvSpPr>
        <p:spPr>
          <a:xfrm>
            <a:off x="0" y="-275953"/>
            <a:ext cx="126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Payment conditions</a:t>
            </a:r>
            <a:endParaRPr sz="1100"/>
          </a:p>
        </p:txBody>
      </p:sp>
      <p:sp>
        <p:nvSpPr>
          <p:cNvPr id="9284" name="Google Shape;9284;p13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285" name="Google Shape;9285;p13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9286" name="Google Shape;9286;p13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9287" name="Google Shape;9287;p13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288" name="Google Shape;9288;p13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289" name="Google Shape;9289;p13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290" name="Google Shape;9290;p13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9291" name="Google Shape;9291;p13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292" name="Google Shape;9292;p13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293" name="Google Shape;9293;p13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9294" name="Google Shape;9294;p13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295" name="Google Shape;9295;p13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9296" name="Google Shape;9296;p13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9297" name="Google Shape;9297;p13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9298" name="Google Shape;9298;p13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9299" name="Google Shape;9299;p13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9300" name="Google Shape;9300;p13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9301" name="Google Shape;9301;p13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302" name="Google Shape;9302;p13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9303" name="Google Shape;9303;p13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304" name="Google Shape;9304;p13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9305" name="Google Shape;9305;p13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9306" name="Google Shape;9306;p13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307" name="Google Shape;9307;p13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9308" name="Google Shape;9308;p13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309" name="Google Shape;9309;p13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10" name="Google Shape;9310;p13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9311" name="Google Shape;9311;p13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9312" name="Google Shape;9312;p13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13" name="Google Shape;9313;p13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9314" name="Google Shape;9314;p13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315" name="Google Shape;9315;p13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16" name="Google Shape;9316;p13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17" name="Google Shape;9317;p13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18" name="Google Shape;9318;p13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19" name="Google Shape;9319;p13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320" name="Google Shape;9320;p13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21" name="Google Shape;9321;p13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9322" name="Google Shape;9322;p13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323" name="Google Shape;9323;p13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24" name="Google Shape;9324;p13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25" name="Google Shape;9325;p13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26" name="Google Shape;9326;p13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27" name="Google Shape;9327;p13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328" name="Google Shape;9328;p13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9329" name="Google Shape;9329;p13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9330" name="Google Shape;9330;p13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9331" name="Google Shape;9331;p13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9332" name="Google Shape;9332;p13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9333" name="Google Shape;9333;p13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9334" name="Google Shape;9334;p13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335" name="Google Shape;9335;p13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336" name="Google Shape;9336;p13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37" name="Google Shape;9337;p13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38" name="Google Shape;9338;p13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39" name="Google Shape;9339;p13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40" name="Google Shape;9340;p13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341" name="Google Shape;9341;p13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42" name="Google Shape;9342;p13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343" name="Google Shape;9343;p13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344" name="Google Shape;9344;p13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345" name="Google Shape;9345;p13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46" name="Google Shape;9346;p13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47" name="Google Shape;9347;p13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48" name="Google Shape;9348;p13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349" name="Google Shape;9349;p13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350" name="Google Shape;9350;p13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51" name="Google Shape;9351;p13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9352" name="Google Shape;9352;p13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9353" name="Google Shape;9353;p13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54" name="Google Shape;9354;p13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55" name="Google Shape;9355;p13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356" name="Google Shape;9356;p13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9357" name="Google Shape;9357;p133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58" name="Google Shape;9358;p133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59" name="Google Shape;9359;p133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3x + Text">
  <p:cSld name="Images 3x +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>
            <p:ph idx="2" type="pic"/>
          </p:nvPr>
        </p:nvSpPr>
        <p:spPr>
          <a:xfrm>
            <a:off x="3371509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15"/>
          <p:cNvSpPr/>
          <p:nvPr>
            <p:ph idx="3" type="pic"/>
          </p:nvPr>
        </p:nvSpPr>
        <p:spPr>
          <a:xfrm>
            <a:off x="6192995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15"/>
          <p:cNvSpPr/>
          <p:nvPr>
            <p:ph idx="4" type="pic"/>
          </p:nvPr>
        </p:nvSpPr>
        <p:spPr>
          <a:xfrm>
            <a:off x="540000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63" name="Google Shape;63;p15"/>
          <p:cNvSpPr/>
          <p:nvPr/>
        </p:nvSpPr>
        <p:spPr>
          <a:xfrm>
            <a:off x="0" y="-275953"/>
            <a:ext cx="1043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Images 3x + Text</a:t>
            </a:r>
            <a:endParaRPr sz="1100"/>
          </a:p>
        </p:txBody>
      </p:sp>
      <p:grpSp>
        <p:nvGrpSpPr>
          <p:cNvPr id="64" name="Google Shape;64;p1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65" name="Google Shape;65;p1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2" name="Google Shape;72;p1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73" name="Google Shape;73;p1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76" name="Google Shape;76;p1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" name="Google Shape;79;p1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80" name="Google Shape;80;p1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1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1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" name="Google Shape;83;p1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84" name="Google Shape;84;p1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1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1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7" name="Google Shape;87;p1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90" name="Google Shape;90;p1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91" name="Google Shape;91;p1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92" name="Google Shape;92;p1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93" name="Google Shape;93;p1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94" name="Google Shape;94;p1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5" name="Google Shape;95;p1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6" name="Google Shape;96;p1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97" name="Google Shape;97;p1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8" name="Google Shape;98;p1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9" name="Google Shape;99;p1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0" name="Google Shape;100;p1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" name="Google Shape;102;p1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3" name="Google Shape;103;p1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1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5" name="Google Shape;105;p1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" name="Google Shape;107;p1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08" name="Google Shape;108;p1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09" name="Google Shape;109;p1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0" name="Google Shape;110;p1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1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12" name="Google Shape;112;p1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3" name="Google Shape;113;p1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4" name="Google Shape;114;p1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5" name="Google Shape;115;p1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6" name="Google Shape;116;p1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7" name="Google Shape;117;p1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8" name="Google Shape;118;p1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9" name="Google Shape;119;p1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20" name="Google Shape;120;p1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1" name="Google Shape;121;p1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22" name="Google Shape;122;p1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23" name="Google Shape;123;p1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5" type="body"/>
          </p:nvPr>
        </p:nvSpPr>
        <p:spPr>
          <a:xfrm>
            <a:off x="754318" y="3529214"/>
            <a:ext cx="1322700" cy="5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6" type="body"/>
          </p:nvPr>
        </p:nvSpPr>
        <p:spPr>
          <a:xfrm>
            <a:off x="3576749" y="3529214"/>
            <a:ext cx="1322700" cy="57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7" type="body"/>
          </p:nvPr>
        </p:nvSpPr>
        <p:spPr>
          <a:xfrm>
            <a:off x="6399179" y="3529214"/>
            <a:ext cx="1322700" cy="57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8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+ Icon instruction">
  <p:cSld name="Empty + Icon instruction">
    <p:spTree>
      <p:nvGrpSpPr>
        <p:cNvPr id="9360" name="Shape 9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1" name="Google Shape;9361;p13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362" name="Google Shape;9362;p134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9363" name="Google Shape;9363;p134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9364" name="Google Shape;9364;p134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9365" name="Google Shape;9365;p13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366" name="Google Shape;9366;p134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7" name="Google Shape;9367;p13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368" name="Google Shape;9368;p13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9369" name="Google Shape;9369;p13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9370" name="Google Shape;9370;p13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371" name="Google Shape;9371;p134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9372" name="Google Shape;9372;p134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9373" name="Google Shape;9373;p13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374" name="Google Shape;9374;p13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5" name="Google Shape;9375;p134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9376" name="Google Shape;9376;p13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9377" name="Google Shape;9377;p13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78" name="Google Shape;9378;p13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379" name="Google Shape;9379;p13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380" name="Google Shape;9380;p13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9381" name="Google Shape;9381;p134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9382" name="Google Shape;9382;p134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9383" name="Google Shape;9383;p134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9384" name="Google Shape;9384;p134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9385" name="Google Shape;9385;p134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9386" name="Google Shape;9386;p134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387" name="Google Shape;9387;p134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388" name="Google Shape;9388;p134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389" name="Google Shape;9389;p134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9390" name="Google Shape;9390;p134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9391" name="Google Shape;9391;p134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392" name="Google Shape;9392;p134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393" name="Google Shape;9393;p134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9394" name="Google Shape;9394;p134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9395" name="Google Shape;9395;p134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9396" name="Google Shape;9396;p134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7" name="Google Shape;9397;p134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8" name="Google Shape;9398;p134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9399" name="Google Shape;9399;p134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00" name="Google Shape;9400;p134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9401" name="Google Shape;9401;p134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02" name="Google Shape;9402;p134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3" name="Google Shape;9403;p134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04" name="Google Shape;9404;p134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9405" name="Google Shape;9405;p134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406" name="Google Shape;9406;p134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9407" name="Google Shape;9407;p134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9408" name="Google Shape;9408;p134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9" name="Google Shape;9409;p134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0" name="Google Shape;9410;p134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9411" name="Google Shape;9411;p134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2" name="Google Shape;9412;p134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3" name="Google Shape;9413;p134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4" name="Google Shape;9414;p134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5" name="Google Shape;9415;p134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6" name="Google Shape;9416;p134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7" name="Google Shape;9417;p134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8" name="Google Shape;9418;p134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9" name="Google Shape;9419;p134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9420" name="Google Shape;9420;p134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9421" name="Google Shape;9421;p134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22" name="Google Shape;9422;p134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9423" name="Google Shape;9423;p134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9424" name="Google Shape;9424;p134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5" name="Google Shape;9425;p134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6" name="Google Shape;9426;p134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9427" name="Google Shape;9427;p134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28" name="Google Shape;9428;p134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9429" name="Google Shape;9429;p134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30" name="Google Shape;9430;p134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1" name="Google Shape;9431;p134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32" name="Google Shape;9432;p134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3x + Text">
  <p:cSld name="Images 3x + Text">
    <p:spTree>
      <p:nvGrpSpPr>
        <p:cNvPr id="9433" name="Shape 9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Google Shape;9434;p135"/>
          <p:cNvSpPr/>
          <p:nvPr>
            <p:ph idx="2" type="pic"/>
          </p:nvPr>
        </p:nvSpPr>
        <p:spPr>
          <a:xfrm>
            <a:off x="3371509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9435" name="Google Shape;9435;p135"/>
          <p:cNvSpPr/>
          <p:nvPr>
            <p:ph idx="3" type="pic"/>
          </p:nvPr>
        </p:nvSpPr>
        <p:spPr>
          <a:xfrm>
            <a:off x="6192995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9436" name="Google Shape;9436;p135"/>
          <p:cNvSpPr/>
          <p:nvPr>
            <p:ph idx="4" type="pic"/>
          </p:nvPr>
        </p:nvSpPr>
        <p:spPr>
          <a:xfrm>
            <a:off x="540000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9437" name="Google Shape;9437;p135"/>
          <p:cNvSpPr/>
          <p:nvPr/>
        </p:nvSpPr>
        <p:spPr>
          <a:xfrm>
            <a:off x="0" y="-275953"/>
            <a:ext cx="1043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Images 3x + Text</a:t>
            </a:r>
            <a:endParaRPr sz="1100"/>
          </a:p>
        </p:txBody>
      </p:sp>
      <p:grpSp>
        <p:nvGrpSpPr>
          <p:cNvPr id="9438" name="Google Shape;9438;p13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9439" name="Google Shape;9439;p13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9440" name="Google Shape;9440;p13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441" name="Google Shape;9441;p13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2" name="Google Shape;9442;p13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443" name="Google Shape;9443;p13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9444" name="Google Shape;9444;p13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445" name="Google Shape;9445;p13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9446" name="Google Shape;9446;p13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9447" name="Google Shape;9447;p13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8" name="Google Shape;9448;p13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9" name="Google Shape;9449;p13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9450" name="Google Shape;9450;p13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9451" name="Google Shape;9451;p13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2" name="Google Shape;9452;p13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53" name="Google Shape;9453;p13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9454" name="Google Shape;9454;p13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5" name="Google Shape;9455;p13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6" name="Google Shape;9456;p13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57" name="Google Shape;9457;p13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9458" name="Google Shape;9458;p13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9" name="Google Shape;9459;p13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0" name="Google Shape;9460;p13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461" name="Google Shape;9461;p13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462" name="Google Shape;9462;p13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9463" name="Google Shape;9463;p13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9464" name="Google Shape;9464;p13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9465" name="Google Shape;9465;p13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9466" name="Google Shape;9466;p13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9467" name="Google Shape;9467;p13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9468" name="Google Shape;9468;p13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469" name="Google Shape;9469;p13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470" name="Google Shape;9470;p13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9471" name="Google Shape;9471;p13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72" name="Google Shape;9472;p13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473" name="Google Shape;9473;p13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9474" name="Google Shape;9474;p13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5" name="Google Shape;9475;p13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76" name="Google Shape;9476;p13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9477" name="Google Shape;9477;p13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8" name="Google Shape;9478;p13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479" name="Google Shape;9479;p13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9480" name="Google Shape;9480;p13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81" name="Google Shape;9481;p13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482" name="Google Shape;9482;p13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9483" name="Google Shape;9483;p13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484" name="Google Shape;9484;p13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5" name="Google Shape;9485;p13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9486" name="Google Shape;9486;p13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9487" name="Google Shape;9487;p13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88" name="Google Shape;9488;p13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89" name="Google Shape;9489;p13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490" name="Google Shape;9490;p13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9491" name="Google Shape;9491;p13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9492" name="Google Shape;9492;p13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9493" name="Google Shape;9493;p13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9494" name="Google Shape;9494;p13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9495" name="Google Shape;9495;p13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9496" name="Google Shape;9496;p13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9497" name="Google Shape;9497;p13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9498" name="Google Shape;9498;p13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499" name="Google Shape;9499;p135"/>
          <p:cNvSpPr txBox="1"/>
          <p:nvPr>
            <p:ph idx="5" type="body"/>
          </p:nvPr>
        </p:nvSpPr>
        <p:spPr>
          <a:xfrm>
            <a:off x="754318" y="3529214"/>
            <a:ext cx="1322700" cy="5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500" name="Google Shape;9500;p135"/>
          <p:cNvSpPr txBox="1"/>
          <p:nvPr>
            <p:ph idx="6" type="body"/>
          </p:nvPr>
        </p:nvSpPr>
        <p:spPr>
          <a:xfrm>
            <a:off x="3576749" y="3529214"/>
            <a:ext cx="1322700" cy="57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501" name="Google Shape;9501;p135"/>
          <p:cNvSpPr txBox="1"/>
          <p:nvPr>
            <p:ph idx="7" type="body"/>
          </p:nvPr>
        </p:nvSpPr>
        <p:spPr>
          <a:xfrm>
            <a:off x="6399179" y="3529214"/>
            <a:ext cx="1322700" cy="57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502" name="Google Shape;9502;p135"/>
          <p:cNvSpPr txBox="1"/>
          <p:nvPr>
            <p:ph idx="8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503" name="Google Shape;9503;p13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EEN TITEL (LEEG)">
  <p:cSld name="ALLEEN TITEL (LEEG)">
    <p:spTree>
      <p:nvGrpSpPr>
        <p:cNvPr id="9504" name="Shape 9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5" name="Google Shape;9505;p136"/>
          <p:cNvSpPr/>
          <p:nvPr/>
        </p:nvSpPr>
        <p:spPr>
          <a:xfrm>
            <a:off x="586408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6" name="Google Shape;9506;p136"/>
          <p:cNvSpPr/>
          <p:nvPr/>
        </p:nvSpPr>
        <p:spPr>
          <a:xfrm>
            <a:off x="586408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7" name="Google Shape;9507;p136"/>
          <p:cNvSpPr/>
          <p:nvPr/>
        </p:nvSpPr>
        <p:spPr>
          <a:xfrm>
            <a:off x="586408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8" name="Google Shape;9508;p136"/>
          <p:cNvSpPr/>
          <p:nvPr/>
        </p:nvSpPr>
        <p:spPr>
          <a:xfrm>
            <a:off x="1610274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9" name="Google Shape;9509;p136"/>
          <p:cNvSpPr/>
          <p:nvPr/>
        </p:nvSpPr>
        <p:spPr>
          <a:xfrm>
            <a:off x="1610274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0" name="Google Shape;9510;p136"/>
          <p:cNvSpPr/>
          <p:nvPr/>
        </p:nvSpPr>
        <p:spPr>
          <a:xfrm>
            <a:off x="1610274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1" name="Google Shape;9511;p136"/>
          <p:cNvSpPr/>
          <p:nvPr/>
        </p:nvSpPr>
        <p:spPr>
          <a:xfrm>
            <a:off x="2634140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2" name="Google Shape;9512;p136"/>
          <p:cNvSpPr/>
          <p:nvPr/>
        </p:nvSpPr>
        <p:spPr>
          <a:xfrm>
            <a:off x="2634140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3" name="Google Shape;9513;p136"/>
          <p:cNvSpPr/>
          <p:nvPr/>
        </p:nvSpPr>
        <p:spPr>
          <a:xfrm>
            <a:off x="2634140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4" name="Google Shape;9514;p136"/>
          <p:cNvSpPr/>
          <p:nvPr/>
        </p:nvSpPr>
        <p:spPr>
          <a:xfrm>
            <a:off x="3658005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5" name="Google Shape;9515;p136"/>
          <p:cNvSpPr/>
          <p:nvPr/>
        </p:nvSpPr>
        <p:spPr>
          <a:xfrm>
            <a:off x="3658005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6" name="Google Shape;9516;p136"/>
          <p:cNvSpPr/>
          <p:nvPr/>
        </p:nvSpPr>
        <p:spPr>
          <a:xfrm>
            <a:off x="3658005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7" name="Google Shape;9517;p136"/>
          <p:cNvSpPr/>
          <p:nvPr/>
        </p:nvSpPr>
        <p:spPr>
          <a:xfrm>
            <a:off x="4681871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8" name="Google Shape;9518;p136"/>
          <p:cNvSpPr/>
          <p:nvPr/>
        </p:nvSpPr>
        <p:spPr>
          <a:xfrm>
            <a:off x="4681871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9" name="Google Shape;9519;p136"/>
          <p:cNvSpPr/>
          <p:nvPr/>
        </p:nvSpPr>
        <p:spPr>
          <a:xfrm>
            <a:off x="4681871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0" name="Google Shape;9520;p136"/>
          <p:cNvSpPr/>
          <p:nvPr/>
        </p:nvSpPr>
        <p:spPr>
          <a:xfrm>
            <a:off x="5705737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1" name="Google Shape;9521;p136"/>
          <p:cNvSpPr/>
          <p:nvPr/>
        </p:nvSpPr>
        <p:spPr>
          <a:xfrm>
            <a:off x="5705737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2" name="Google Shape;9522;p136"/>
          <p:cNvSpPr/>
          <p:nvPr/>
        </p:nvSpPr>
        <p:spPr>
          <a:xfrm>
            <a:off x="5705737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3" name="Google Shape;9523;p136"/>
          <p:cNvSpPr/>
          <p:nvPr/>
        </p:nvSpPr>
        <p:spPr>
          <a:xfrm>
            <a:off x="6729603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4" name="Google Shape;9524;p136"/>
          <p:cNvSpPr/>
          <p:nvPr/>
        </p:nvSpPr>
        <p:spPr>
          <a:xfrm>
            <a:off x="6729603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5" name="Google Shape;9525;p136"/>
          <p:cNvSpPr/>
          <p:nvPr/>
        </p:nvSpPr>
        <p:spPr>
          <a:xfrm>
            <a:off x="6729603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6" name="Google Shape;9526;p136"/>
          <p:cNvSpPr/>
          <p:nvPr/>
        </p:nvSpPr>
        <p:spPr>
          <a:xfrm>
            <a:off x="7753469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7" name="Google Shape;9527;p136"/>
          <p:cNvSpPr/>
          <p:nvPr/>
        </p:nvSpPr>
        <p:spPr>
          <a:xfrm>
            <a:off x="7753469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8" name="Google Shape;9528;p136"/>
          <p:cNvSpPr/>
          <p:nvPr/>
        </p:nvSpPr>
        <p:spPr>
          <a:xfrm>
            <a:off x="7753469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9" name="Google Shape;9529;p136"/>
          <p:cNvSpPr/>
          <p:nvPr/>
        </p:nvSpPr>
        <p:spPr>
          <a:xfrm>
            <a:off x="0" y="-429560"/>
            <a:ext cx="1577400" cy="29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27000" lIns="0" spcFirstLastPara="1" rIns="54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ALLEEN TITEL (LEEG)</a:t>
            </a:r>
            <a:endParaRPr sz="1100"/>
          </a:p>
        </p:txBody>
      </p:sp>
      <p:sp>
        <p:nvSpPr>
          <p:cNvPr id="9530" name="Google Shape;9530;p136"/>
          <p:cNvSpPr txBox="1"/>
          <p:nvPr>
            <p:ph idx="1" type="body"/>
          </p:nvPr>
        </p:nvSpPr>
        <p:spPr>
          <a:xfrm>
            <a:off x="337499" y="309108"/>
            <a:ext cx="20712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0" spcFirstLastPara="1" rIns="540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b="1" sz="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531" name="Google Shape;9531;p136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539" name="Shape 9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0" name="Google Shape;9540;p138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41" name="Google Shape;9541;p138"/>
          <p:cNvSpPr txBox="1"/>
          <p:nvPr>
            <p:ph idx="1" type="subTitle"/>
          </p:nvPr>
        </p:nvSpPr>
        <p:spPr>
          <a:xfrm>
            <a:off x="539210" y="4282730"/>
            <a:ext cx="38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9542" name="Google Shape;9542;p138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9543" name="Google Shape;9543;p138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9544" name="Google Shape;9544;p13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545" name="Google Shape;9545;p138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6" name="Google Shape;9546;p138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547" name="Google Shape;9547;p138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9548" name="Google Shape;9548;p138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549" name="Google Shape;9549;p138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9550" name="Google Shape;9550;p138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9551" name="Google Shape;9551;p138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2" name="Google Shape;9552;p138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3" name="Google Shape;9553;p138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9554" name="Google Shape;9554;p138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9555" name="Google Shape;9555;p138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6" name="Google Shape;9556;p138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57" name="Google Shape;9557;p138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9558" name="Google Shape;9558;p138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9" name="Google Shape;9559;p138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0" name="Google Shape;9560;p138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61" name="Google Shape;9561;p138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9562" name="Google Shape;9562;p138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3" name="Google Shape;9563;p138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4" name="Google Shape;9564;p138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65" name="Google Shape;9565;p13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566" name="Google Shape;9566;p13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9567" name="Google Shape;9567;p13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9568" name="Google Shape;9568;p138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9569" name="Google Shape;9569;p13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9570" name="Google Shape;9570;p13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9571" name="Google Shape;9571;p13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9572" name="Google Shape;9572;p13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573" name="Google Shape;9573;p13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574" name="Google Shape;9574;p13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9575" name="Google Shape;9575;p138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576" name="Google Shape;9576;p138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577" name="Google Shape;9577;p13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9578" name="Google Shape;9578;p13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79" name="Google Shape;9579;p13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80" name="Google Shape;9580;p13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9581" name="Google Shape;9581;p13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2" name="Google Shape;9582;p13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583" name="Google Shape;9583;p13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9584" name="Google Shape;9584;p13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85" name="Google Shape;9585;p138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586" name="Google Shape;9586;p138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9587" name="Google Shape;9587;p13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588" name="Google Shape;9588;p13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9" name="Google Shape;9589;p138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9590" name="Google Shape;9590;p13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9591" name="Google Shape;9591;p13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592" name="Google Shape;9592;p13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593" name="Google Shape;9593;p13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594" name="Google Shape;9594;p13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9595" name="Google Shape;9595;p13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9596" name="Google Shape;9596;p13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9597" name="Google Shape;9597;p13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9598" name="Google Shape;9598;p13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9599" name="Google Shape;9599;p13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9600" name="Google Shape;9600;p13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9601" name="Google Shape;9601;p13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9602" name="Google Shape;9602;p138"/>
          <p:cNvSpPr txBox="1"/>
          <p:nvPr>
            <p:ph idx="3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603" name="Google Shape;9603;p138"/>
          <p:cNvSpPr txBox="1"/>
          <p:nvPr>
            <p:ph idx="10" type="dt"/>
          </p:nvPr>
        </p:nvSpPr>
        <p:spPr>
          <a:xfrm>
            <a:off x="539210" y="4646519"/>
            <a:ext cx="21999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04" name="Google Shape;9604;p138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05" name="Google Shape;9605;p138"/>
          <p:cNvSpPr txBox="1"/>
          <p:nvPr>
            <p:ph idx="4" type="body"/>
          </p:nvPr>
        </p:nvSpPr>
        <p:spPr>
          <a:xfrm>
            <a:off x="541224" y="2579099"/>
            <a:ext cx="38502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800"/>
              <a:buFont typeface="Calibri"/>
              <a:buNone/>
              <a:defRPr b="1" sz="3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1">
  <p:cSld name="Text #1">
    <p:spTree>
      <p:nvGrpSpPr>
        <p:cNvPr id="9606" name="Shape 9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7" name="Google Shape;9607;p139"/>
          <p:cNvSpPr/>
          <p:nvPr/>
        </p:nvSpPr>
        <p:spPr>
          <a:xfrm>
            <a:off x="535781" y="1039091"/>
            <a:ext cx="5858100" cy="33156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9608" name="Google Shape;9608;p139"/>
          <p:cNvSpPr txBox="1"/>
          <p:nvPr>
            <p:ph idx="1" type="body"/>
          </p:nvPr>
        </p:nvSpPr>
        <p:spPr>
          <a:xfrm>
            <a:off x="648871" y="1194197"/>
            <a:ext cx="56160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9609" name="Google Shape;9609;p139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#1</a:t>
            </a:r>
            <a:endParaRPr sz="1100"/>
          </a:p>
        </p:txBody>
      </p:sp>
      <p:sp>
        <p:nvSpPr>
          <p:cNvPr id="9610" name="Google Shape;9610;p139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11" name="Google Shape;9611;p13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9612" name="Google Shape;9612;p13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9613" name="Google Shape;9613;p13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614" name="Google Shape;9614;p13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615" name="Google Shape;9615;p13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616" name="Google Shape;9616;p13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9617" name="Google Shape;9617;p13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618" name="Google Shape;9618;p13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619" name="Google Shape;9619;p13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9620" name="Google Shape;9620;p13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621" name="Google Shape;9621;p13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9622" name="Google Shape;9622;p13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9623" name="Google Shape;9623;p13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9624" name="Google Shape;9624;p13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9625" name="Google Shape;9625;p13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9626" name="Google Shape;9626;p13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9627" name="Google Shape;9627;p13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628" name="Google Shape;9628;p13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9629" name="Google Shape;9629;p13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630" name="Google Shape;9630;p13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9631" name="Google Shape;9631;p13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9632" name="Google Shape;9632;p13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633" name="Google Shape;9633;p13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9634" name="Google Shape;9634;p13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635" name="Google Shape;9635;p13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36" name="Google Shape;9636;p13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9637" name="Google Shape;9637;p13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9638" name="Google Shape;9638;p13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39" name="Google Shape;9639;p13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9640" name="Google Shape;9640;p13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641" name="Google Shape;9641;p13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42" name="Google Shape;9642;p13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43" name="Google Shape;9643;p13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44" name="Google Shape;9644;p13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45" name="Google Shape;9645;p13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646" name="Google Shape;9646;p13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47" name="Google Shape;9647;p13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9648" name="Google Shape;9648;p13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649" name="Google Shape;9649;p13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50" name="Google Shape;9650;p13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51" name="Google Shape;9651;p13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52" name="Google Shape;9652;p13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53" name="Google Shape;9653;p13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654" name="Google Shape;9654;p13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9655" name="Google Shape;9655;p13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9656" name="Google Shape;9656;p13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9657" name="Google Shape;9657;p13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9658" name="Google Shape;9658;p13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9659" name="Google Shape;9659;p13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9660" name="Google Shape;9660;p13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661" name="Google Shape;9661;p13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662" name="Google Shape;9662;p13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63" name="Google Shape;9663;p13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64" name="Google Shape;9664;p13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65" name="Google Shape;9665;p13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66" name="Google Shape;9666;p13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667" name="Google Shape;9667;p13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68" name="Google Shape;9668;p13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669" name="Google Shape;9669;p13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670" name="Google Shape;9670;p13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671" name="Google Shape;9671;p13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72" name="Google Shape;9672;p13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73" name="Google Shape;9673;p13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74" name="Google Shape;9674;p13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75" name="Google Shape;9675;p13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676" name="Google Shape;9676;p13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677" name="Google Shape;9677;p13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9678" name="Google Shape;9678;p13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9679" name="Google Shape;9679;p13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680" name="Google Shape;9680;p13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681" name="Google Shape;9681;p13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682" name="Google Shape;9682;p13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9683" name="Google Shape;9683;p139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684" name="Google Shape;9684;p139"/>
          <p:cNvSpPr txBox="1"/>
          <p:nvPr>
            <p:ph type="title"/>
          </p:nvPr>
        </p:nvSpPr>
        <p:spPr>
          <a:xfrm>
            <a:off x="648871" y="541735"/>
            <a:ext cx="7919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2">
  <p:cSld name="Text #2">
    <p:spTree>
      <p:nvGrpSpPr>
        <p:cNvPr id="9685" name="Shape 9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6" name="Google Shape;9686;p140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9687" name="Google Shape;9687;p140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9688" name="Google Shape;9688;p140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#2</a:t>
            </a:r>
            <a:endParaRPr sz="1100"/>
          </a:p>
        </p:txBody>
      </p:sp>
      <p:sp>
        <p:nvSpPr>
          <p:cNvPr id="9689" name="Google Shape;9689;p140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690" name="Google Shape;9690;p140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691" name="Google Shape;9691;p14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692" name="Google Shape;9692;p140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9693" name="Google Shape;9693;p140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9694" name="Google Shape;9694;p14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695" name="Google Shape;9695;p140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696" name="Google Shape;9696;p14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697" name="Google Shape;9697;p140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9698" name="Google Shape;9698;p140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699" name="Google Shape;9699;p14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700" name="Google Shape;9700;p140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9701" name="Google Shape;9701;p14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702" name="Google Shape;9702;p140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9703" name="Google Shape;9703;p14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9704" name="Google Shape;9704;p140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9705" name="Google Shape;9705;p14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9706" name="Google Shape;9706;p140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9707" name="Google Shape;9707;p14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9708" name="Google Shape;9708;p140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709" name="Google Shape;9709;p14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9710" name="Google Shape;9710;p140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711" name="Google Shape;9711;p14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9712" name="Google Shape;9712;p140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9713" name="Google Shape;9713;p140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714" name="Google Shape;9714;p140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9715" name="Google Shape;9715;p14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716" name="Google Shape;9716;p14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7" name="Google Shape;9717;p140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9718" name="Google Shape;9718;p140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9719" name="Google Shape;9719;p140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20" name="Google Shape;9720;p140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9721" name="Google Shape;9721;p14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722" name="Google Shape;9722;p14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23" name="Google Shape;9723;p14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24" name="Google Shape;9724;p14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25" name="Google Shape;9725;p14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26" name="Google Shape;9726;p14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727" name="Google Shape;9727;p14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28" name="Google Shape;9728;p140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9729" name="Google Shape;9729;p14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730" name="Google Shape;9730;p14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31" name="Google Shape;9731;p14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32" name="Google Shape;9732;p14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33" name="Google Shape;9733;p14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34" name="Google Shape;9734;p14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735" name="Google Shape;9735;p14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9736" name="Google Shape;9736;p140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9737" name="Google Shape;9737;p140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9738" name="Google Shape;9738;p140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9739" name="Google Shape;9739;p140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9740" name="Google Shape;9740;p140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9741" name="Google Shape;9741;p140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742" name="Google Shape;9742;p14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743" name="Google Shape;9743;p14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44" name="Google Shape;9744;p14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45" name="Google Shape;9745;p14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46" name="Google Shape;9746;p14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47" name="Google Shape;9747;p14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748" name="Google Shape;9748;p14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49" name="Google Shape;9749;p140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750" name="Google Shape;9750;p140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751" name="Google Shape;9751;p14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752" name="Google Shape;9752;p14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53" name="Google Shape;9753;p14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54" name="Google Shape;9754;p14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55" name="Google Shape;9755;p14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56" name="Google Shape;9756;p14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757" name="Google Shape;9757;p14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58" name="Google Shape;9758;p140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9759" name="Google Shape;9759;p140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9760" name="Google Shape;9760;p14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761" name="Google Shape;9761;p14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762" name="Google Shape;9762;p14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763" name="Google Shape;9763;p140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3">
  <p:cSld name="Text #3">
    <p:spTree>
      <p:nvGrpSpPr>
        <p:cNvPr id="9764" name="Shape 9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5" name="Google Shape;9765;p141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9766" name="Google Shape;9766;p141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9767" name="Google Shape;9767;p141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#3</a:t>
            </a:r>
            <a:endParaRPr sz="1100"/>
          </a:p>
        </p:txBody>
      </p:sp>
      <p:sp>
        <p:nvSpPr>
          <p:cNvPr id="9768" name="Google Shape;9768;p141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769" name="Google Shape;9769;p141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770" name="Google Shape;9770;p14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771" name="Google Shape;9771;p141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9772" name="Google Shape;9772;p141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9773" name="Google Shape;9773;p14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774" name="Google Shape;9774;p141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775" name="Google Shape;9775;p14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776" name="Google Shape;9776;p141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9777" name="Google Shape;9777;p141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778" name="Google Shape;9778;p14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779" name="Google Shape;9779;p141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9780" name="Google Shape;9780;p14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781" name="Google Shape;9781;p141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9782" name="Google Shape;9782;p14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9783" name="Google Shape;9783;p141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9784" name="Google Shape;9784;p14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9785" name="Google Shape;9785;p141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9786" name="Google Shape;9786;p14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9787" name="Google Shape;9787;p141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788" name="Google Shape;9788;p14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9789" name="Google Shape;9789;p141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790" name="Google Shape;9790;p14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9791" name="Google Shape;9791;p141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9792" name="Google Shape;9792;p141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793" name="Google Shape;9793;p141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9794" name="Google Shape;9794;p14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795" name="Google Shape;9795;p14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6" name="Google Shape;9796;p141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9797" name="Google Shape;9797;p141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9798" name="Google Shape;9798;p141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99" name="Google Shape;9799;p141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9800" name="Google Shape;9800;p14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801" name="Google Shape;9801;p14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02" name="Google Shape;9802;p14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03" name="Google Shape;9803;p14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04" name="Google Shape;9804;p14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05" name="Google Shape;9805;p14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806" name="Google Shape;9806;p14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07" name="Google Shape;9807;p141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9808" name="Google Shape;9808;p14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809" name="Google Shape;9809;p14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10" name="Google Shape;9810;p14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11" name="Google Shape;9811;p14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12" name="Google Shape;9812;p14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13" name="Google Shape;9813;p14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814" name="Google Shape;9814;p14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9815" name="Google Shape;9815;p141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9816" name="Google Shape;9816;p141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9817" name="Google Shape;9817;p141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9818" name="Google Shape;9818;p141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9819" name="Google Shape;9819;p141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9820" name="Google Shape;9820;p141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821" name="Google Shape;9821;p14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822" name="Google Shape;9822;p14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23" name="Google Shape;9823;p14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24" name="Google Shape;9824;p14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25" name="Google Shape;9825;p14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26" name="Google Shape;9826;p14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827" name="Google Shape;9827;p14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28" name="Google Shape;9828;p141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829" name="Google Shape;9829;p141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830" name="Google Shape;9830;p14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831" name="Google Shape;9831;p14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32" name="Google Shape;9832;p14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33" name="Google Shape;9833;p14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34" name="Google Shape;9834;p14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35" name="Google Shape;9835;p14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836" name="Google Shape;9836;p14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837" name="Google Shape;9837;p141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9838" name="Google Shape;9838;p141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9839" name="Google Shape;9839;p14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840" name="Google Shape;9840;p14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841" name="Google Shape;9841;p14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842" name="Google Shape;9842;p141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s)">
  <p:cSld name="Text + Image (s)">
    <p:spTree>
      <p:nvGrpSpPr>
        <p:cNvPr id="9843" name="Shape 9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4" name="Google Shape;9844;p142"/>
          <p:cNvSpPr/>
          <p:nvPr/>
        </p:nvSpPr>
        <p:spPr>
          <a:xfrm>
            <a:off x="0" y="-275953"/>
            <a:ext cx="990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(s)</a:t>
            </a:r>
            <a:endParaRPr sz="1100"/>
          </a:p>
        </p:txBody>
      </p:sp>
      <p:sp>
        <p:nvSpPr>
          <p:cNvPr id="9845" name="Google Shape;9845;p14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846" name="Google Shape;9846;p142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847" name="Google Shape;9847;p142"/>
          <p:cNvSpPr txBox="1"/>
          <p:nvPr>
            <p:ph type="title"/>
          </p:nvPr>
        </p:nvSpPr>
        <p:spPr>
          <a:xfrm>
            <a:off x="648871" y="541735"/>
            <a:ext cx="550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48" name="Google Shape;9848;p142"/>
          <p:cNvSpPr/>
          <p:nvPr>
            <p:ph idx="3" type="pic"/>
          </p:nvPr>
        </p:nvSpPr>
        <p:spPr>
          <a:xfrm>
            <a:off x="6421718" y="541735"/>
            <a:ext cx="2175900" cy="3812400"/>
          </a:xfrm>
          <a:prstGeom prst="roundRect">
            <a:avLst>
              <a:gd fmla="val 543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9849" name="Google Shape;9849;p142"/>
          <p:cNvSpPr txBox="1"/>
          <p:nvPr>
            <p:ph idx="4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9850" name="Google Shape;9850;p14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9851" name="Google Shape;9851;p14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9852" name="Google Shape;9852;p14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853" name="Google Shape;9853;p14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854" name="Google Shape;9854;p14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855" name="Google Shape;9855;p14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9856" name="Google Shape;9856;p14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857" name="Google Shape;9857;p14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858" name="Google Shape;9858;p14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9859" name="Google Shape;9859;p14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860" name="Google Shape;9860;p14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9861" name="Google Shape;9861;p14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9862" name="Google Shape;9862;p14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9863" name="Google Shape;9863;p14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9864" name="Google Shape;9864;p14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9865" name="Google Shape;9865;p14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9866" name="Google Shape;9866;p14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867" name="Google Shape;9867;p14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9868" name="Google Shape;9868;p14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869" name="Google Shape;9869;p14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9870" name="Google Shape;9870;p14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9871" name="Google Shape;9871;p14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872" name="Google Shape;9872;p14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9873" name="Google Shape;9873;p14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874" name="Google Shape;9874;p14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75" name="Google Shape;9875;p14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9876" name="Google Shape;9876;p14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9877" name="Google Shape;9877;p14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78" name="Google Shape;9878;p14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9879" name="Google Shape;9879;p14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880" name="Google Shape;9880;p14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81" name="Google Shape;9881;p14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82" name="Google Shape;9882;p14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83" name="Google Shape;9883;p14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84" name="Google Shape;9884;p14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885" name="Google Shape;9885;p14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86" name="Google Shape;9886;p14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9887" name="Google Shape;9887;p14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888" name="Google Shape;9888;p14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89" name="Google Shape;9889;p14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90" name="Google Shape;9890;p14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91" name="Google Shape;9891;p14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92" name="Google Shape;9892;p14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893" name="Google Shape;9893;p14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9894" name="Google Shape;9894;p14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9895" name="Google Shape;9895;p14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9896" name="Google Shape;9896;p14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9897" name="Google Shape;9897;p14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9898" name="Google Shape;9898;p14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9899" name="Google Shape;9899;p14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900" name="Google Shape;9900;p14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901" name="Google Shape;9901;p14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02" name="Google Shape;9902;p14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03" name="Google Shape;9903;p14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04" name="Google Shape;9904;p14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05" name="Google Shape;9905;p14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906" name="Google Shape;9906;p14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07" name="Google Shape;9907;p14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908" name="Google Shape;9908;p14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909" name="Google Shape;9909;p14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910" name="Google Shape;9910;p14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11" name="Google Shape;9911;p14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12" name="Google Shape;9912;p14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13" name="Google Shape;9913;p14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14" name="Google Shape;9914;p14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915" name="Google Shape;9915;p14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916" name="Google Shape;9916;p14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9917" name="Google Shape;9917;p14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9918" name="Google Shape;9918;p14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919" name="Google Shape;9919;p14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920" name="Google Shape;9920;p14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921" name="Google Shape;9921;p14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9922" name="Google Shape;9922;p142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9923" name="Google Shape;9923;p14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9924" name="Google Shape;9924;p14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9925" name="Google Shape;9925;p14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926" name="Google Shape;9926;p14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7" name="Google Shape;9927;p14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928" name="Google Shape;9928;p14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9929" name="Google Shape;9929;p14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9930" name="Google Shape;9930;p14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931" name="Google Shape;9931;p14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9932" name="Google Shape;9932;p14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9933" name="Google Shape;9933;p14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9934" name="Google Shape;9934;p14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9935" name="Google Shape;9935;p14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9936" name="Google Shape;9936;p14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937" name="Google Shape;9937;p14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938" name="Google Shape;9938;p14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9939" name="Google Shape;9939;p1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940" name="Google Shape;9940;p1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941" name="Google Shape;9941;p14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9942" name="Google Shape;9942;p14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3" name="Google Shape;9943;p14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44" name="Google Shape;9944;p14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9945" name="Google Shape;9945;p14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6" name="Google Shape;9946;p14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947" name="Google Shape;9947;p14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9948" name="Google Shape;9948;p14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9" name="Google Shape;9949;p14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9950" name="Google Shape;9950;p14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951" name="Google Shape;9951;p14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2" name="Google Shape;9952;p14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9953" name="Google Shape;9953;p14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9954" name="Google Shape;9954;p14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5" name="Google Shape;9955;p14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6" name="Google Shape;9956;p14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957" name="Google Shape;9957;p14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9958" name="Google Shape;9958;p14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9959" name="Google Shape;9959;p14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9960" name="Google Shape;9960;p14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961" name="Google Shape;9961;p14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9962" name="Google Shape;9962;p14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3" name="Google Shape;9963;p14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964" name="Google Shape;9964;p14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">
  <p:cSld name="Text + Image (m)">
    <p:spTree>
      <p:nvGrpSpPr>
        <p:cNvPr id="9965" name="Shape 9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6" name="Google Shape;9966;p143"/>
          <p:cNvSpPr/>
          <p:nvPr/>
        </p:nvSpPr>
        <p:spPr>
          <a:xfrm>
            <a:off x="0" y="-275953"/>
            <a:ext cx="105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</a:t>
            </a:r>
            <a:endParaRPr sz="1100"/>
          </a:p>
        </p:txBody>
      </p:sp>
      <p:sp>
        <p:nvSpPr>
          <p:cNvPr id="9967" name="Google Shape;9967;p143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968" name="Google Shape;9968;p143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969" name="Google Shape;9969;p143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70" name="Google Shape;9970;p143"/>
          <p:cNvSpPr/>
          <p:nvPr>
            <p:ph idx="3" type="pic"/>
          </p:nvPr>
        </p:nvSpPr>
        <p:spPr>
          <a:xfrm>
            <a:off x="4788666" y="541734"/>
            <a:ext cx="38088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9971" name="Google Shape;9971;p143"/>
          <p:cNvSpPr txBox="1"/>
          <p:nvPr>
            <p:ph idx="4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9972" name="Google Shape;9972;p14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9973" name="Google Shape;9973;p14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9974" name="Google Shape;9974;p14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975" name="Google Shape;9975;p14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976" name="Google Shape;9976;p14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977" name="Google Shape;9977;p14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9978" name="Google Shape;9978;p14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979" name="Google Shape;9979;p14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980" name="Google Shape;9980;p14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9981" name="Google Shape;9981;p14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982" name="Google Shape;9982;p14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9983" name="Google Shape;9983;p14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9984" name="Google Shape;9984;p14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9985" name="Google Shape;9985;p14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9986" name="Google Shape;9986;p14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9987" name="Google Shape;9987;p14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9988" name="Google Shape;9988;p14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989" name="Google Shape;9989;p14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9990" name="Google Shape;9990;p14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991" name="Google Shape;9991;p14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9992" name="Google Shape;9992;p14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9993" name="Google Shape;9993;p14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994" name="Google Shape;9994;p14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9995" name="Google Shape;9995;p14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996" name="Google Shape;9996;p14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97" name="Google Shape;9997;p14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9998" name="Google Shape;9998;p14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9999" name="Google Shape;9999;p14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00" name="Google Shape;10000;p14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0001" name="Google Shape;10001;p14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002" name="Google Shape;10002;p14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03" name="Google Shape;10003;p14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04" name="Google Shape;10004;p14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05" name="Google Shape;10005;p14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06" name="Google Shape;10006;p14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007" name="Google Shape;10007;p14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08" name="Google Shape;10008;p14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0009" name="Google Shape;10009;p14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010" name="Google Shape;10010;p14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11" name="Google Shape;10011;p14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12" name="Google Shape;10012;p14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13" name="Google Shape;10013;p14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14" name="Google Shape;10014;p14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015" name="Google Shape;10015;p14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0016" name="Google Shape;10016;p14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0017" name="Google Shape;10017;p14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0018" name="Google Shape;10018;p14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0019" name="Google Shape;10019;p14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0020" name="Google Shape;10020;p14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0021" name="Google Shape;10021;p14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022" name="Google Shape;10022;p14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023" name="Google Shape;10023;p14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24" name="Google Shape;10024;p14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25" name="Google Shape;10025;p14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26" name="Google Shape;10026;p14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27" name="Google Shape;10027;p14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028" name="Google Shape;10028;p14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9" name="Google Shape;10029;p14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0030" name="Google Shape;10030;p14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031" name="Google Shape;10031;p14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032" name="Google Shape;10032;p14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33" name="Google Shape;10033;p14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34" name="Google Shape;10034;p14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35" name="Google Shape;10035;p14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36" name="Google Shape;10036;p14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037" name="Google Shape;10037;p14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38" name="Google Shape;10038;p14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0039" name="Google Shape;10039;p14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0040" name="Google Shape;10040;p14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041" name="Google Shape;10041;p14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042" name="Google Shape;10042;p14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0043" name="Google Shape;10043;p14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10044" name="Google Shape;10044;p143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0045" name="Google Shape;10045;p143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0046" name="Google Shape;10046;p143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0047" name="Google Shape;10047;p14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048" name="Google Shape;10048;p143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9" name="Google Shape;10049;p14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050" name="Google Shape;10050;p14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051" name="Google Shape;10051;p14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0052" name="Google Shape;10052;p14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053" name="Google Shape;10053;p143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0054" name="Google Shape;10054;p143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0055" name="Google Shape;10055;p14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0056" name="Google Shape;10056;p14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0057" name="Google Shape;10057;p14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0058" name="Google Shape;10058;p14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059" name="Google Shape;10059;p14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060" name="Google Shape;10060;p14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061" name="Google Shape;10061;p1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062" name="Google Shape;10062;p1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063" name="Google Shape;10063;p14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064" name="Google Shape;10064;p14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65" name="Google Shape;10065;p14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6" name="Google Shape;10066;p14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067" name="Google Shape;10067;p14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68" name="Google Shape;10068;p14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069" name="Google Shape;10069;p14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0070" name="Google Shape;10070;p14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1" name="Google Shape;10071;p143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0072" name="Google Shape;10072;p14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073" name="Google Shape;10073;p14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4" name="Google Shape;10074;p143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0075" name="Google Shape;10075;p14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0076" name="Google Shape;10076;p14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7" name="Google Shape;10077;p14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8" name="Google Shape;10078;p14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079" name="Google Shape;10079;p14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0080" name="Google Shape;10080;p14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0081" name="Google Shape;10081;p14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0082" name="Google Shape;10082;p14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083" name="Google Shape;10083;p14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0084" name="Google Shape;10084;p14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5" name="Google Shape;10085;p14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086" name="Google Shape;10086;p14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 #2">
  <p:cSld name="Text + Image (m) #2">
    <p:spTree>
      <p:nvGrpSpPr>
        <p:cNvPr id="10087" name="Shape 10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8" name="Google Shape;10088;p144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0089" name="Google Shape;10089;p144"/>
          <p:cNvSpPr/>
          <p:nvPr>
            <p:ph idx="2" type="pic"/>
          </p:nvPr>
        </p:nvSpPr>
        <p:spPr>
          <a:xfrm>
            <a:off x="4787504" y="541734"/>
            <a:ext cx="38100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0090" name="Google Shape;10090;p144"/>
          <p:cNvSpPr/>
          <p:nvPr/>
        </p:nvSpPr>
        <p:spPr>
          <a:xfrm>
            <a:off x="0" y="-275953"/>
            <a:ext cx="1243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 #2</a:t>
            </a:r>
            <a:endParaRPr sz="1100"/>
          </a:p>
        </p:txBody>
      </p:sp>
      <p:sp>
        <p:nvSpPr>
          <p:cNvPr id="10091" name="Google Shape;10091;p144"/>
          <p:cNvSpPr txBox="1"/>
          <p:nvPr>
            <p:ph idx="1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0092" name="Google Shape;10092;p144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3" name="Google Shape;10093;p144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4" name="Google Shape;10094;p144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095" name="Google Shape;10095;p144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0096" name="Google Shape;10096;p144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0097" name="Google Shape;10097;p14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098" name="Google Shape;10098;p144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099" name="Google Shape;10099;p14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100" name="Google Shape;10100;p144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0101" name="Google Shape;10101;p144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102" name="Google Shape;10102;p14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103" name="Google Shape;10103;p144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0104" name="Google Shape;10104;p14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105" name="Google Shape;10105;p144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0106" name="Google Shape;10106;p14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0107" name="Google Shape;10107;p144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0108" name="Google Shape;10108;p14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0109" name="Google Shape;10109;p144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0110" name="Google Shape;10110;p14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0111" name="Google Shape;10111;p144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112" name="Google Shape;10112;p14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0113" name="Google Shape;10113;p144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114" name="Google Shape;10114;p14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0115" name="Google Shape;10115;p144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0116" name="Google Shape;10116;p144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0117" name="Google Shape;10117;p144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0118" name="Google Shape;10118;p14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119" name="Google Shape;10119;p14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0" name="Google Shape;10120;p144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0121" name="Google Shape;10121;p14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0122" name="Google Shape;10122;p14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123" name="Google Shape;10123;p14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0124" name="Google Shape;10124;p14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125" name="Google Shape;10125;p14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26" name="Google Shape;10126;p14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27" name="Google Shape;10127;p14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28" name="Google Shape;10128;p14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29" name="Google Shape;10129;p14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130" name="Google Shape;10130;p14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31" name="Google Shape;10131;p14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0132" name="Google Shape;10132;p14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133" name="Google Shape;10133;p14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34" name="Google Shape;10134;p14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35" name="Google Shape;10135;p14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36" name="Google Shape;10136;p14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37" name="Google Shape;10137;p14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138" name="Google Shape;10138;p14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0139" name="Google Shape;10139;p14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0140" name="Google Shape;10140;p14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0141" name="Google Shape;10141;p144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0142" name="Google Shape;10142;p144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0143" name="Google Shape;10143;p14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0144" name="Google Shape;10144;p14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145" name="Google Shape;10145;p14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146" name="Google Shape;10146;p14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47" name="Google Shape;10147;p14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48" name="Google Shape;10148;p14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49" name="Google Shape;10149;p14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50" name="Google Shape;10150;p14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151" name="Google Shape;10151;p14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52" name="Google Shape;10152;p14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0153" name="Google Shape;10153;p14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154" name="Google Shape;10154;p14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155" name="Google Shape;10155;p14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56" name="Google Shape;10156;p14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57" name="Google Shape;10157;p14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58" name="Google Shape;10158;p14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59" name="Google Shape;10159;p14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160" name="Google Shape;10160;p14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161" name="Google Shape;10161;p144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0162" name="Google Shape;10162;p144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0163" name="Google Shape;10163;p14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164" name="Google Shape;10164;p14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165" name="Google Shape;10165;p14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0166" name="Google Shape;10166;p144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10167" name="Google Shape;10167;p144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0168" name="Google Shape;10168;p144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0169" name="Google Shape;10169;p144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0170" name="Google Shape;10170;p14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171" name="Google Shape;10171;p144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2" name="Google Shape;10172;p14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173" name="Google Shape;10173;p14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174" name="Google Shape;10174;p14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0175" name="Google Shape;10175;p14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176" name="Google Shape;10176;p144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0177" name="Google Shape;10177;p144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0178" name="Google Shape;10178;p14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0179" name="Google Shape;10179;p14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0180" name="Google Shape;10180;p14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0181" name="Google Shape;10181;p14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182" name="Google Shape;10182;p14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183" name="Google Shape;10183;p14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184" name="Google Shape;10184;p14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185" name="Google Shape;10185;p14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186" name="Google Shape;10186;p14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187" name="Google Shape;10187;p14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8" name="Google Shape;10188;p14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89" name="Google Shape;10189;p14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190" name="Google Shape;10190;p14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1" name="Google Shape;10191;p14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192" name="Google Shape;10192;p14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0193" name="Google Shape;10193;p14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4" name="Google Shape;10194;p144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0195" name="Google Shape;10195;p14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196" name="Google Shape;10196;p14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7" name="Google Shape;10197;p144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0198" name="Google Shape;10198;p14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0199" name="Google Shape;10199;p14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0" name="Google Shape;10200;p14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1" name="Google Shape;10201;p14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202" name="Google Shape;10202;p14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0203" name="Google Shape;10203;p14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0204" name="Google Shape;10204;p14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0205" name="Google Shape;10205;p14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206" name="Google Shape;10206;p14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0207" name="Google Shape;10207;p14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08" name="Google Shape;10208;p14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209" name="Google Shape;10209;p14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 #2">
  <p:cSld name="Text + Image (m) #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2" name="Google Shape;132;p16"/>
          <p:cNvSpPr/>
          <p:nvPr>
            <p:ph idx="2" type="pic"/>
          </p:nvPr>
        </p:nvSpPr>
        <p:spPr>
          <a:xfrm>
            <a:off x="4787504" y="541734"/>
            <a:ext cx="38100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33" name="Google Shape;133;p16"/>
          <p:cNvSpPr/>
          <p:nvPr/>
        </p:nvSpPr>
        <p:spPr>
          <a:xfrm>
            <a:off x="0" y="-275953"/>
            <a:ext cx="1243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 #2</a:t>
            </a:r>
            <a:endParaRPr sz="1100"/>
          </a:p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38" name="Google Shape;138;p16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39" name="Google Shape;139;p16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60" name="Google Shape;160;p16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61" name="Google Shape;161;p1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62" name="Google Shape;162;p1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64" name="Google Shape;164;p16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6" name="Google Shape;166;p16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67" name="Google Shape;167;p1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68" name="Google Shape;168;p1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9" name="Google Shape;169;p1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0" name="Google Shape;170;p1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" name="Google Shape;171;p1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" name="Google Shape;172;p1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3" name="Google Shape;173;p1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" name="Google Shape;174;p16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75" name="Google Shape;175;p1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76" name="Google Shape;176;p1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7" name="Google Shape;177;p1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8" name="Google Shape;178;p1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9" name="Google Shape;179;p1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0" name="Google Shape;180;p1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1" name="Google Shape;181;p1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82" name="Google Shape;182;p16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83" name="Google Shape;183;p16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84" name="Google Shape;184;p16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86" name="Google Shape;186;p16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87" name="Google Shape;187;p16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8" name="Google Shape;188;p1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89" name="Google Shape;189;p1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0" name="Google Shape;190;p1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1" name="Google Shape;191;p1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2" name="Google Shape;192;p1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3" name="Google Shape;193;p1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94" name="Google Shape;194;p1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5" name="Google Shape;195;p16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96" name="Google Shape;196;p16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7" name="Google Shape;197;p1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98" name="Google Shape;198;p1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9" name="Google Shape;199;p1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0" name="Google Shape;200;p1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1" name="Google Shape;201;p1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2" name="Google Shape;202;p1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3" name="Google Shape;203;p1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4" name="Google Shape;204;p16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05" name="Google Shape;205;p16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06" name="Google Shape;206;p1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7" name="Google Shape;207;p1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8" name="Google Shape;208;p1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09" name="Google Shape;209;p16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210" name="Google Shape;210;p16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211" name="Google Shape;211;p16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20" name="Google Shape;220;p16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221" name="Google Shape;221;p1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22" name="Google Shape;222;p1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23" name="Google Shape;223;p1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24" name="Google Shape;224;p1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5" name="Google Shape;225;p1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6" name="Google Shape;226;p1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27" name="Google Shape;227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28" name="Google Shape;228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29" name="Google Shape;229;p1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30" name="Google Shape;230;p1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2" name="Google Shape;232;p1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33" name="Google Shape;233;p1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1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35" name="Google Shape;235;p1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6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238" name="Google Shape;238;p1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39" name="Google Shape;239;p1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6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241" name="Google Shape;241;p1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42" name="Google Shape;242;p1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1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1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5" name="Google Shape;245;p1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46" name="Google Shape;246;p1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47" name="Google Shape;247;p1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48" name="Google Shape;248;p1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9" name="Google Shape;249;p1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50" name="Google Shape;250;p1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52" name="Google Shape;252;p1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l)">
  <p:cSld name="Text + Image (l)">
    <p:spTree>
      <p:nvGrpSpPr>
        <p:cNvPr id="10210" name="Shape 10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1" name="Google Shape;10211;p145"/>
          <p:cNvSpPr/>
          <p:nvPr>
            <p:ph idx="2" type="pic"/>
          </p:nvPr>
        </p:nvSpPr>
        <p:spPr>
          <a:xfrm>
            <a:off x="3247490" y="541734"/>
            <a:ext cx="5349900" cy="3812400"/>
          </a:xfrm>
          <a:prstGeom prst="roundRect">
            <a:avLst>
              <a:gd fmla="val 339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0212" name="Google Shape;10212;p145"/>
          <p:cNvSpPr/>
          <p:nvPr/>
        </p:nvSpPr>
        <p:spPr>
          <a:xfrm>
            <a:off x="0" y="-275953"/>
            <a:ext cx="96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(l)</a:t>
            </a:r>
            <a:endParaRPr sz="1100"/>
          </a:p>
        </p:txBody>
      </p:sp>
      <p:sp>
        <p:nvSpPr>
          <p:cNvPr id="10213" name="Google Shape;10213;p14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4" name="Google Shape;10214;p145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5" name="Google Shape;10215;p145"/>
          <p:cNvSpPr txBox="1"/>
          <p:nvPr>
            <p:ph type="title"/>
          </p:nvPr>
        </p:nvSpPr>
        <p:spPr>
          <a:xfrm>
            <a:off x="648872" y="541735"/>
            <a:ext cx="2140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16" name="Google Shape;10216;p145"/>
          <p:cNvSpPr txBox="1"/>
          <p:nvPr>
            <p:ph idx="4" type="body"/>
          </p:nvPr>
        </p:nvSpPr>
        <p:spPr>
          <a:xfrm>
            <a:off x="546521" y="1493387"/>
            <a:ext cx="22425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10217" name="Google Shape;10217;p145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0218" name="Google Shape;10218;p145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0219" name="Google Shape;10219;p145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220" name="Google Shape;10220;p145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221" name="Google Shape;10221;p145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222" name="Google Shape;10222;p145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0223" name="Google Shape;10223;p145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224" name="Google Shape;10224;p145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225" name="Google Shape;10225;p145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0226" name="Google Shape;10226;p145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227" name="Google Shape;10227;p145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0228" name="Google Shape;10228;p145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0229" name="Google Shape;10229;p145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0230" name="Google Shape;10230;p145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0231" name="Google Shape;10231;p145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0232" name="Google Shape;10232;p145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0233" name="Google Shape;10233;p145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234" name="Google Shape;10234;p145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0235" name="Google Shape;10235;p145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236" name="Google Shape;10236;p145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0237" name="Google Shape;10237;p145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0238" name="Google Shape;10238;p145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0239" name="Google Shape;10239;p145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0240" name="Google Shape;10240;p14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241" name="Google Shape;10241;p14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2" name="Google Shape;10242;p145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0243" name="Google Shape;10243;p145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0244" name="Google Shape;10244;p145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45" name="Google Shape;10245;p145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0246" name="Google Shape;10246;p14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247" name="Google Shape;10247;p14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48" name="Google Shape;10248;p14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49" name="Google Shape;10249;p14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50" name="Google Shape;10250;p14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51" name="Google Shape;10251;p14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252" name="Google Shape;10252;p14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53" name="Google Shape;10253;p145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0254" name="Google Shape;10254;p14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255" name="Google Shape;10255;p14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56" name="Google Shape;10256;p14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57" name="Google Shape;10257;p14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58" name="Google Shape;10258;p14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59" name="Google Shape;10259;p14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260" name="Google Shape;10260;p14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0261" name="Google Shape;10261;p145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0262" name="Google Shape;10262;p145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0263" name="Google Shape;10263;p145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0264" name="Google Shape;10264;p145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0265" name="Google Shape;10265;p145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0266" name="Google Shape;10266;p145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267" name="Google Shape;10267;p14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268" name="Google Shape;10268;p14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69" name="Google Shape;10269;p14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70" name="Google Shape;10270;p14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71" name="Google Shape;10271;p14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72" name="Google Shape;10272;p14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273" name="Google Shape;10273;p14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74" name="Google Shape;10274;p145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0275" name="Google Shape;10275;p145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276" name="Google Shape;10276;p14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277" name="Google Shape;10277;p14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78" name="Google Shape;10278;p14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79" name="Google Shape;10279;p14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80" name="Google Shape;10280;p14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81" name="Google Shape;10281;p14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282" name="Google Shape;10282;p14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283" name="Google Shape;10283;p145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0284" name="Google Shape;10284;p145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0285" name="Google Shape;10285;p14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286" name="Google Shape;10286;p14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287" name="Google Shape;10287;p14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0288" name="Google Shape;10288;p145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10289" name="Google Shape;10289;p145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0290" name="Google Shape;10290;p145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0291" name="Google Shape;10291;p145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0292" name="Google Shape;10292;p14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293" name="Google Shape;10293;p145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4" name="Google Shape;10294;p14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295" name="Google Shape;10295;p14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296" name="Google Shape;10296;p14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0297" name="Google Shape;10297;p14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298" name="Google Shape;10298;p145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0299" name="Google Shape;10299;p145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0300" name="Google Shape;10300;p14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0301" name="Google Shape;10301;p14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0302" name="Google Shape;10302;p14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0303" name="Google Shape;10303;p14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304" name="Google Shape;10304;p14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305" name="Google Shape;10305;p14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306" name="Google Shape;10306;p14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307" name="Google Shape;10307;p14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308" name="Google Shape;10308;p14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309" name="Google Shape;10309;p14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0" name="Google Shape;10310;p14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11" name="Google Shape;10311;p14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312" name="Google Shape;10312;p14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3" name="Google Shape;10313;p14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314" name="Google Shape;10314;p14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0315" name="Google Shape;10315;p14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6" name="Google Shape;10316;p145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0317" name="Google Shape;10317;p14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318" name="Google Shape;10318;p14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9" name="Google Shape;10319;p145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0320" name="Google Shape;10320;p14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0321" name="Google Shape;10321;p14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2" name="Google Shape;10322;p14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3" name="Google Shape;10323;p14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324" name="Google Shape;10324;p14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0325" name="Google Shape;10325;p14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0326" name="Google Shape;10326;p14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0327" name="Google Shape;10327;p14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328" name="Google Shape;10328;p14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0329" name="Google Shape;10329;p14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0" name="Google Shape;10330;p14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331" name="Google Shape;10331;p14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ounded">
  <p:cSld name="Image rounded">
    <p:spTree>
      <p:nvGrpSpPr>
        <p:cNvPr id="10332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146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34" name="Google Shape;10334;p146"/>
          <p:cNvSpPr/>
          <p:nvPr/>
        </p:nvSpPr>
        <p:spPr>
          <a:xfrm>
            <a:off x="0" y="-275953"/>
            <a:ext cx="9702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 rounded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35" name="Google Shape;10335;p146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0336" name="Google Shape;10336;p146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0337" name="Google Shape;10337;p14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338" name="Google Shape;10338;p146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9" name="Google Shape;10339;p146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340" name="Google Shape;10340;p146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341" name="Google Shape;10341;p146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342" name="Google Shape;10342;p146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0343" name="Google Shape;10343;p146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0344" name="Google Shape;10344;p146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5" name="Google Shape;10345;p146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6" name="Google Shape;10346;p146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0347" name="Google Shape;10347;p146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0348" name="Google Shape;10348;p146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9" name="Google Shape;10349;p146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50" name="Google Shape;10350;p146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0351" name="Google Shape;10351;p14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2" name="Google Shape;10352;p14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3" name="Google Shape;10353;p14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54" name="Google Shape;10354;p146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0355" name="Google Shape;10355;p14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6" name="Google Shape;10356;p14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7" name="Google Shape;10357;p14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58" name="Google Shape;10358;p14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359" name="Google Shape;10359;p14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360" name="Google Shape;10360;p14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0361" name="Google Shape;10361;p146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0362" name="Google Shape;10362;p14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0363" name="Google Shape;10363;p14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0364" name="Google Shape;10364;p14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0365" name="Google Shape;10365;p14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366" name="Google Shape;10366;p14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367" name="Google Shape;10367;p14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368" name="Google Shape;10368;p14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369" name="Google Shape;10369;p14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370" name="Google Shape;10370;p14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371" name="Google Shape;10371;p14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2" name="Google Shape;10372;p14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73" name="Google Shape;10373;p14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374" name="Google Shape;10374;p14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5" name="Google Shape;10375;p14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376" name="Google Shape;10376;p14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0377" name="Google Shape;10377;p14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78" name="Google Shape;10378;p146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0379" name="Google Shape;10379;p146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0380" name="Google Shape;10380;p14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381" name="Google Shape;10381;p14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82" name="Google Shape;10382;p146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0383" name="Google Shape;10383;p14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0384" name="Google Shape;10384;p14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385" name="Google Shape;10385;p14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386" name="Google Shape;10386;p14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0387" name="Google Shape;10387;p14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0388" name="Google Shape;10388;p14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0389" name="Google Shape;10389;p14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0390" name="Google Shape;10390;p14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0391" name="Google Shape;10391;p14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0392" name="Google Shape;10392;p14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393" name="Google Shape;10393;p14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0394" name="Google Shape;10394;p14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0395" name="Google Shape;10395;p14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6" name="Google Shape;10396;p146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7" name="Google Shape;10397;p14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Chart">
  <p:cSld name="Text + Chart">
    <p:spTree>
      <p:nvGrpSpPr>
        <p:cNvPr id="10398" name="Shape 10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9" name="Google Shape;10399;p147"/>
          <p:cNvSpPr/>
          <p:nvPr>
            <p:ph idx="2" type="chart"/>
          </p:nvPr>
        </p:nvSpPr>
        <p:spPr>
          <a:xfrm>
            <a:off x="4780982" y="1190487"/>
            <a:ext cx="3816600" cy="316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00" name="Google Shape;10400;p147"/>
          <p:cNvSpPr/>
          <p:nvPr/>
        </p:nvSpPr>
        <p:spPr>
          <a:xfrm>
            <a:off x="0" y="-275953"/>
            <a:ext cx="75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Chart</a:t>
            </a:r>
            <a:endParaRPr sz="1100"/>
          </a:p>
        </p:txBody>
      </p:sp>
      <p:grpSp>
        <p:nvGrpSpPr>
          <p:cNvPr id="10401" name="Google Shape;10401;p147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10402" name="Google Shape;10402;p147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10403" name="Google Shape;10403;p147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10404" name="Google Shape;10404;p147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0405" name="Google Shape;10405;p147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10406" name="Google Shape;10406;p147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10407" name="Google Shape;10407;p147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8" name="Google Shape;10408;p147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9" name="Google Shape;10409;p147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10410" name="Google Shape;10410;p147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10411" name="Google Shape;10411;p147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412" name="Google Shape;10412;p147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10413" name="Google Shape;10413;p147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14" name="Google Shape;10414;p147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15" name="Google Shape;10415;p147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16" name="Google Shape;10416;p147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10417" name="Google Shape;10417;p147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0418" name="Google Shape;10418;p147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10419" name="Google Shape;10419;p147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10420" name="Google Shape;10420;p147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10421" name="Google Shape;10421;p147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10422" name="Google Shape;10422;p147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423" name="Google Shape;10423;p147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424" name="Google Shape;10424;p147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425" name="Google Shape;10425;p147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10426" name="Google Shape;10426;p147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427" name="Google Shape;10427;p147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428" name="Google Shape;10428;p147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429" name="Google Shape;10429;p147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10430" name="Google Shape;10430;p147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0431" name="Google Shape;10431;p147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10432" name="Google Shape;10432;p147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433" name="Google Shape;10433;p147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434" name="Google Shape;10434;p147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10435" name="Google Shape;10435;p147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10436" name="Google Shape;10436;p147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10437" name="Google Shape;10437;p147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0438" name="Google Shape;10438;p147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39" name="Google Shape;10439;p147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10440" name="Google Shape;10440;p147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10441" name="Google Shape;10441;p147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442" name="Google Shape;10442;p147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443" name="Google Shape;10443;p147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10444" name="Google Shape;10444;p147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10445" name="Google Shape;10445;p147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10446" name="Google Shape;10446;p147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10447" name="Google Shape;10447;p147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0448" name="Google Shape;10448;p147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9" name="Google Shape;10449;p147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10450" name="Google Shape;10450;p147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10451" name="Google Shape;10451;p147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10452" name="Google Shape;10452;p147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10453" name="Google Shape;10453;p147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54" name="Google Shape;10454;p147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10455" name="Google Shape;10455;p147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6" name="Google Shape;10456;p147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7" name="Google Shape;10457;p147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10458" name="Google Shape;10458;p147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10459" name="Google Shape;10459;p147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460" name="Google Shape;10460;p147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10461" name="Google Shape;10461;p147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62" name="Google Shape;10462;p147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63" name="Google Shape;10463;p147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64" name="Google Shape;10464;p147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65" name="Google Shape;10465;p147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10466" name="Google Shape;10466;p147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67" name="Google Shape;10467;p147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10468" name="Google Shape;10468;p147"/>
          <p:cNvSpPr/>
          <p:nvPr/>
        </p:nvSpPr>
        <p:spPr>
          <a:xfrm>
            <a:off x="531155" y="1190487"/>
            <a:ext cx="3942000" cy="3163500"/>
          </a:xfrm>
          <a:prstGeom prst="roundRect">
            <a:avLst>
              <a:gd fmla="val 3563" name="adj"/>
            </a:avLst>
          </a:prstGeom>
          <a:solidFill>
            <a:schemeClr val="lt2">
              <a:alpha val="20000"/>
            </a:scheme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0469" name="Google Shape;10469;p147"/>
          <p:cNvSpPr txBox="1"/>
          <p:nvPr>
            <p:ph idx="1" type="body"/>
          </p:nvPr>
        </p:nvSpPr>
        <p:spPr>
          <a:xfrm>
            <a:off x="648872" y="1326026"/>
            <a:ext cx="36801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0470" name="Google Shape;10470;p147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1" name="Google Shape;10471;p147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2" name="Google Shape;10472;p14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473" name="Google Shape;10473;p147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0474" name="Google Shape;10474;p147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0475" name="Google Shape;10475;p14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476" name="Google Shape;10476;p147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477" name="Google Shape;10477;p14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478" name="Google Shape;10478;p147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0479" name="Google Shape;10479;p147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480" name="Google Shape;10480;p14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481" name="Google Shape;10481;p147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0482" name="Google Shape;10482;p14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483" name="Google Shape;10483;p147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0484" name="Google Shape;10484;p14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0485" name="Google Shape;10485;p147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0486" name="Google Shape;10486;p14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0487" name="Google Shape;10487;p147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0488" name="Google Shape;10488;p14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0489" name="Google Shape;10489;p147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490" name="Google Shape;10490;p14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0491" name="Google Shape;10491;p147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492" name="Google Shape;10492;p14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0493" name="Google Shape;10493;p147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0494" name="Google Shape;10494;p147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0495" name="Google Shape;10495;p147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0496" name="Google Shape;10496;p14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497" name="Google Shape;10497;p14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8" name="Google Shape;10498;p147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0499" name="Google Shape;10499;p147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0500" name="Google Shape;10500;p147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01" name="Google Shape;10501;p147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0502" name="Google Shape;10502;p14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503" name="Google Shape;10503;p14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04" name="Google Shape;10504;p14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05" name="Google Shape;10505;p14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06" name="Google Shape;10506;p14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07" name="Google Shape;10507;p14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508" name="Google Shape;10508;p14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509" name="Google Shape;10509;p147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0510" name="Google Shape;10510;p14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511" name="Google Shape;10511;p14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12" name="Google Shape;10512;p14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13" name="Google Shape;10513;p14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14" name="Google Shape;10514;p14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15" name="Google Shape;10515;p14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516" name="Google Shape;10516;p14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0517" name="Google Shape;10517;p147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0518" name="Google Shape;10518;p147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0519" name="Google Shape;10519;p147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0520" name="Google Shape;10520;p147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0521" name="Google Shape;10521;p147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0522" name="Google Shape;10522;p147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523" name="Google Shape;10523;p14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524" name="Google Shape;10524;p14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25" name="Google Shape;10525;p14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26" name="Google Shape;10526;p14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27" name="Google Shape;10527;p14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28" name="Google Shape;10528;p14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529" name="Google Shape;10529;p14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530" name="Google Shape;10530;p147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0531" name="Google Shape;10531;p147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532" name="Google Shape;10532;p14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533" name="Google Shape;10533;p14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34" name="Google Shape;10534;p14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35" name="Google Shape;10535;p14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36" name="Google Shape;10536;p14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37" name="Google Shape;10537;p14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538" name="Google Shape;10538;p14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539" name="Google Shape;10539;p147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0540" name="Google Shape;10540;p147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0541" name="Google Shape;10541;p14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542" name="Google Shape;10542;p14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543" name="Google Shape;10543;p14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0544" name="Google Shape;10544;p147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rt">
  <p:cSld name="1_Chart">
    <p:spTree>
      <p:nvGrpSpPr>
        <p:cNvPr id="10545" name="Shape 10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6" name="Google Shape;10546;p148"/>
          <p:cNvSpPr/>
          <p:nvPr>
            <p:ph idx="2" type="chart"/>
          </p:nvPr>
        </p:nvSpPr>
        <p:spPr>
          <a:xfrm>
            <a:off x="540000" y="1194197"/>
            <a:ext cx="80550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47" name="Google Shape;10547;p148"/>
          <p:cNvSpPr/>
          <p:nvPr/>
        </p:nvSpPr>
        <p:spPr>
          <a:xfrm>
            <a:off x="0" y="-275953"/>
            <a:ext cx="348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sz="1100"/>
          </a:p>
        </p:txBody>
      </p:sp>
      <p:grpSp>
        <p:nvGrpSpPr>
          <p:cNvPr id="10548" name="Google Shape;10548;p148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10549" name="Google Shape;10549;p148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10550" name="Google Shape;10550;p148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10551" name="Google Shape;10551;p148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0552" name="Google Shape;10552;p148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10553" name="Google Shape;10553;p148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10554" name="Google Shape;10554;p148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5" name="Google Shape;10555;p148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6" name="Google Shape;10556;p148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10557" name="Google Shape;10557;p148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10558" name="Google Shape;10558;p148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559" name="Google Shape;10559;p148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10560" name="Google Shape;10560;p148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1" name="Google Shape;10561;p148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2" name="Google Shape;10562;p148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63" name="Google Shape;10563;p148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10564" name="Google Shape;10564;p148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0565" name="Google Shape;10565;p148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10566" name="Google Shape;10566;p148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10567" name="Google Shape;10567;p148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10568" name="Google Shape;10568;p148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10569" name="Google Shape;10569;p148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570" name="Google Shape;10570;p148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571" name="Google Shape;10571;p148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572" name="Google Shape;10572;p148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10573" name="Google Shape;10573;p148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74" name="Google Shape;10574;p148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75" name="Google Shape;10575;p148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576" name="Google Shape;10576;p148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10577" name="Google Shape;10577;p148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0578" name="Google Shape;10578;p148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10579" name="Google Shape;10579;p148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580" name="Google Shape;10580;p148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581" name="Google Shape;10581;p148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10582" name="Google Shape;10582;p148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10583" name="Google Shape;10583;p148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10584" name="Google Shape;10584;p148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0585" name="Google Shape;10585;p148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586" name="Google Shape;10586;p148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10587" name="Google Shape;10587;p148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10588" name="Google Shape;10588;p148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589" name="Google Shape;10589;p148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590" name="Google Shape;10590;p148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10591" name="Google Shape;10591;p148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10592" name="Google Shape;10592;p148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10593" name="Google Shape;10593;p148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10594" name="Google Shape;10594;p148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0595" name="Google Shape;10595;p148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6" name="Google Shape;10596;p148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10597" name="Google Shape;10597;p148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10598" name="Google Shape;10598;p148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10599" name="Google Shape;10599;p148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10600" name="Google Shape;10600;p148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01" name="Google Shape;10601;p148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10602" name="Google Shape;10602;p148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3" name="Google Shape;10603;p148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4" name="Google Shape;10604;p148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10605" name="Google Shape;10605;p148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10606" name="Google Shape;10606;p148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607" name="Google Shape;10607;p148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10608" name="Google Shape;10608;p148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9" name="Google Shape;10609;p148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0" name="Google Shape;10610;p148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1" name="Google Shape;10611;p148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12" name="Google Shape;10612;p148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10613" name="Google Shape;10613;p148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4" name="Google Shape;10614;p148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10615" name="Google Shape;10615;p14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6" name="Google Shape;10616;p148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7" name="Google Shape;10617;p14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able">
  <p:cSld name="Text + Table">
    <p:spTree>
      <p:nvGrpSpPr>
        <p:cNvPr id="10618" name="Shape 10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9" name="Google Shape;10619;p149"/>
          <p:cNvSpPr/>
          <p:nvPr/>
        </p:nvSpPr>
        <p:spPr>
          <a:xfrm>
            <a:off x="0" y="-275953"/>
            <a:ext cx="744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Table</a:t>
            </a:r>
            <a:endParaRPr sz="1100"/>
          </a:p>
        </p:txBody>
      </p:sp>
      <p:grpSp>
        <p:nvGrpSpPr>
          <p:cNvPr id="10620" name="Google Shape;10620;p149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10621" name="Google Shape;10621;p149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10622" name="Google Shape;10622;p149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10623" name="Google Shape;10623;p149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0624" name="Google Shape;10624;p149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25" name="Google Shape;10625;p149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10626" name="Google Shape;10626;p149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10627" name="Google Shape;10627;p149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628" name="Google Shape;10628;p149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10629" name="Google Shape;10629;p149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10630" name="Google Shape;10630;p149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10631" name="Google Shape;10631;p149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2" name="Google Shape;10632;p149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3" name="Google Shape;10633;p149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10634" name="Google Shape;10634;p149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635" name="Google Shape;10635;p149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10636" name="Google Shape;10636;p149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637" name="Google Shape;10637;p149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38" name="Google Shape;10638;p149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639" name="Google Shape;10639;p149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640" name="Google Shape;10640;p149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10641" name="Google Shape;10641;p149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0642" name="Google Shape;10642;p149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10643" name="Google Shape;10643;p149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0644" name="Google Shape;10644;p149"/>
                  <p:cNvCxnSpPr>
                    <a:stCxn id="10643" idx="0"/>
                    <a:endCxn id="10643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645" name="Google Shape;10645;p149"/>
                  <p:cNvCxnSpPr>
                    <a:stCxn id="10643" idx="1"/>
                    <a:endCxn id="10643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10646" name="Google Shape;10646;p149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10647" name="Google Shape;10647;p149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10648" name="Google Shape;10648;p149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0649" name="Google Shape;10649;p149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10650" name="Google Shape;10650;p149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10651" name="Google Shape;10651;p149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10652" name="Google Shape;10652;p149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0653" name="Google Shape;10653;p149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54" name="Google Shape;10654;p149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10655" name="Google Shape;10655;p149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10656" name="Google Shape;10656;p149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657" name="Google Shape;10657;p149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658" name="Google Shape;10658;p149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10659" name="Google Shape;10659;p149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10660" name="Google Shape;10660;p149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10661" name="Google Shape;10661;p149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10662" name="Google Shape;10662;p149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10663" name="Google Shape;10663;p149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10664" name="Google Shape;10664;p149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10665" name="Google Shape;10665;p149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10666" name="Google Shape;10666;p149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667" name="Google Shape;10667;p149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668" name="Google Shape;10668;p149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669" name="Google Shape;10669;p149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670" name="Google Shape;10670;p1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671" name="Google Shape;10671;p149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672" name="Google Shape;10672;p149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10673" name="Google Shape;10673;p149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10674" name="Google Shape;10674;p149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10675" name="Google Shape;10675;p149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676" name="Google Shape;10676;p149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10677" name="Google Shape;10677;p149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678" name="Google Shape;10678;p149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679" name="Google Shape;10679;p149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680" name="Google Shape;10680;p149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681" name="Google Shape;10681;p1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682" name="Google Shape;10682;p149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683" name="Google Shape;10683;p149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10684" name="Google Shape;10684;p149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10685" name="Google Shape;10685;p149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10686" name="Google Shape;10686;p149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687" name="Google Shape;10687;p149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10688" name="Google Shape;10688;p149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689" name="Google Shape;10689;p149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690" name="Google Shape;10690;p149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691" name="Google Shape;10691;p149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692" name="Google Shape;10692;p1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693" name="Google Shape;10693;p149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694" name="Google Shape;10694;p149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10695" name="Google Shape;10695;p149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10696" name="Google Shape;10696;p149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10697" name="Google Shape;10697;p149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698" name="Google Shape;10698;p149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10699" name="Google Shape;10699;p149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700" name="Google Shape;10700;p149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701" name="Google Shape;10701;p149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702" name="Google Shape;10702;p149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703" name="Google Shape;10703;p1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704" name="Google Shape;10704;p149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705" name="Google Shape;10705;p149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10706" name="Google Shape;10706;p149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10707" name="Google Shape;10707;p149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10708" name="Google Shape;10708;p149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709" name="Google Shape;10709;p149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10710" name="Google Shape;10710;p149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711" name="Google Shape;10711;p149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712" name="Google Shape;10712;p149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713" name="Google Shape;10713;p149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714" name="Google Shape;10714;p1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715" name="Google Shape;10715;p149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716" name="Google Shape;10716;p149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sp>
        <p:nvSpPr>
          <p:cNvPr id="10717" name="Google Shape;10717;p14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8" name="Google Shape;10718;p149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9" name="Google Shape;10719;p149"/>
          <p:cNvSpPr/>
          <p:nvPr/>
        </p:nvSpPr>
        <p:spPr>
          <a:xfrm>
            <a:off x="531155" y="1190487"/>
            <a:ext cx="3942000" cy="3163500"/>
          </a:xfrm>
          <a:prstGeom prst="roundRect">
            <a:avLst>
              <a:gd fmla="val 3563" name="adj"/>
            </a:avLst>
          </a:prstGeom>
          <a:solidFill>
            <a:schemeClr val="lt2">
              <a:alpha val="20000"/>
            </a:scheme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0720" name="Google Shape;10720;p149"/>
          <p:cNvSpPr txBox="1"/>
          <p:nvPr>
            <p:ph idx="3" type="body"/>
          </p:nvPr>
        </p:nvSpPr>
        <p:spPr>
          <a:xfrm>
            <a:off x="648872" y="1326026"/>
            <a:ext cx="36801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0721" name="Google Shape;10721;p14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722" name="Google Shape;10722;p14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0723" name="Google Shape;10723;p14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0724" name="Google Shape;10724;p14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725" name="Google Shape;10725;p14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726" name="Google Shape;10726;p14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727" name="Google Shape;10727;p14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0728" name="Google Shape;10728;p14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729" name="Google Shape;10729;p14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730" name="Google Shape;10730;p14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0731" name="Google Shape;10731;p14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732" name="Google Shape;10732;p14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0733" name="Google Shape;10733;p14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0734" name="Google Shape;10734;p14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0735" name="Google Shape;10735;p14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0736" name="Google Shape;10736;p14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0737" name="Google Shape;10737;p14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0738" name="Google Shape;10738;p14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739" name="Google Shape;10739;p14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0740" name="Google Shape;10740;p14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741" name="Google Shape;10741;p14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0742" name="Google Shape;10742;p14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0743" name="Google Shape;10743;p14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0744" name="Google Shape;10744;p14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0745" name="Google Shape;10745;p14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746" name="Google Shape;10746;p14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47" name="Google Shape;10747;p14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0748" name="Google Shape;10748;p14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0749" name="Google Shape;10749;p14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750" name="Google Shape;10750;p14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0751" name="Google Shape;10751;p14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752" name="Google Shape;10752;p14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53" name="Google Shape;10753;p14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54" name="Google Shape;10754;p14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55" name="Google Shape;10755;p14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56" name="Google Shape;10756;p14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757" name="Google Shape;10757;p14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758" name="Google Shape;10758;p14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0759" name="Google Shape;10759;p14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760" name="Google Shape;10760;p14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61" name="Google Shape;10761;p14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62" name="Google Shape;10762;p14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63" name="Google Shape;10763;p14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64" name="Google Shape;10764;p14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765" name="Google Shape;10765;p14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0766" name="Google Shape;10766;p14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0767" name="Google Shape;10767;p14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0768" name="Google Shape;10768;p14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0769" name="Google Shape;10769;p14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0770" name="Google Shape;10770;p14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0771" name="Google Shape;10771;p14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772" name="Google Shape;10772;p14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773" name="Google Shape;10773;p14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74" name="Google Shape;10774;p14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75" name="Google Shape;10775;p14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76" name="Google Shape;10776;p14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77" name="Google Shape;10777;p14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778" name="Google Shape;10778;p14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779" name="Google Shape;10779;p14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0780" name="Google Shape;10780;p14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781" name="Google Shape;10781;p14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782" name="Google Shape;10782;p14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83" name="Google Shape;10783;p14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84" name="Google Shape;10784;p14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85" name="Google Shape;10785;p14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86" name="Google Shape;10786;p14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787" name="Google Shape;10787;p14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88" name="Google Shape;10788;p14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0789" name="Google Shape;10789;p14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0790" name="Google Shape;10790;p14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791" name="Google Shape;10791;p14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792" name="Google Shape;10792;p14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0793" name="Google Shape;10793;p14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10794" name="Shape 10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5" name="Google Shape;10795;p150"/>
          <p:cNvSpPr/>
          <p:nvPr/>
        </p:nvSpPr>
        <p:spPr>
          <a:xfrm>
            <a:off x="0" y="-275953"/>
            <a:ext cx="336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 sz="1100"/>
          </a:p>
        </p:txBody>
      </p:sp>
      <p:grpSp>
        <p:nvGrpSpPr>
          <p:cNvPr id="10796" name="Google Shape;10796;p150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10797" name="Google Shape;10797;p150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10798" name="Google Shape;10798;p150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10799" name="Google Shape;10799;p150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0800" name="Google Shape;10800;p150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801" name="Google Shape;10801;p150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10802" name="Google Shape;10802;p150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10803" name="Google Shape;10803;p150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804" name="Google Shape;10804;p150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10805" name="Google Shape;10805;p150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10806" name="Google Shape;10806;p150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10807" name="Google Shape;10807;p150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8" name="Google Shape;10808;p150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9" name="Google Shape;10809;p150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10810" name="Google Shape;10810;p150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811" name="Google Shape;10811;p150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10812" name="Google Shape;10812;p150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813" name="Google Shape;10813;p150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4" name="Google Shape;10814;p150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815" name="Google Shape;10815;p150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816" name="Google Shape;10816;p150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10817" name="Google Shape;10817;p150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0818" name="Google Shape;10818;p150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10819" name="Google Shape;10819;p150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0820" name="Google Shape;10820;p150"/>
                  <p:cNvCxnSpPr>
                    <a:stCxn id="10819" idx="0"/>
                    <a:endCxn id="10819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821" name="Google Shape;10821;p150"/>
                  <p:cNvCxnSpPr>
                    <a:stCxn id="10819" idx="1"/>
                    <a:endCxn id="10819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10822" name="Google Shape;10822;p150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10823" name="Google Shape;10823;p150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10824" name="Google Shape;10824;p150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0825" name="Google Shape;10825;p150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10826" name="Google Shape;10826;p150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10827" name="Google Shape;10827;p150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10828" name="Google Shape;10828;p150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0829" name="Google Shape;10829;p150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30" name="Google Shape;10830;p150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10831" name="Google Shape;10831;p150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10832" name="Google Shape;10832;p150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833" name="Google Shape;10833;p150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0834" name="Google Shape;10834;p150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10835" name="Google Shape;10835;p150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10836" name="Google Shape;10836;p150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10837" name="Google Shape;10837;p150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10838" name="Google Shape;10838;p150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10839" name="Google Shape;10839;p150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10840" name="Google Shape;10840;p150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10841" name="Google Shape;10841;p150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10842" name="Google Shape;10842;p150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43" name="Google Shape;10843;p150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44" name="Google Shape;10844;p150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45" name="Google Shape;10845;p150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846" name="Google Shape;10846;p15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847" name="Google Shape;10847;p150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848" name="Google Shape;10848;p150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10849" name="Google Shape;10849;p150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10850" name="Google Shape;10850;p150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10851" name="Google Shape;10851;p150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852" name="Google Shape;10852;p150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10853" name="Google Shape;10853;p150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54" name="Google Shape;10854;p150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55" name="Google Shape;10855;p150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56" name="Google Shape;10856;p150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857" name="Google Shape;10857;p15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858" name="Google Shape;10858;p150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859" name="Google Shape;10859;p150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10860" name="Google Shape;10860;p150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10861" name="Google Shape;10861;p150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10862" name="Google Shape;10862;p150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863" name="Google Shape;10863;p150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10864" name="Google Shape;10864;p150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65" name="Google Shape;10865;p150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66" name="Google Shape;10866;p150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67" name="Google Shape;10867;p150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868" name="Google Shape;10868;p15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869" name="Google Shape;10869;p150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870" name="Google Shape;10870;p150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10871" name="Google Shape;10871;p150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10872" name="Google Shape;10872;p150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10873" name="Google Shape;10873;p150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874" name="Google Shape;10874;p150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10875" name="Google Shape;10875;p150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76" name="Google Shape;10876;p150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77" name="Google Shape;10877;p150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78" name="Google Shape;10878;p150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879" name="Google Shape;10879;p15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880" name="Google Shape;10880;p150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881" name="Google Shape;10881;p150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10882" name="Google Shape;10882;p150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10883" name="Google Shape;10883;p150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10884" name="Google Shape;10884;p150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885" name="Google Shape;10885;p150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10886" name="Google Shape;10886;p150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87" name="Google Shape;10887;p150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88" name="Google Shape;10888;p150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0889" name="Google Shape;10889;p150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0890" name="Google Shape;10890;p15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0891" name="Google Shape;10891;p150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892" name="Google Shape;10892;p150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sp>
        <p:nvSpPr>
          <p:cNvPr id="10893" name="Google Shape;10893;p15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94" name="Google Shape;10894;p150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95" name="Google Shape;10895;p15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10896" name="Shape 10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7" name="Google Shape;10897;p151"/>
          <p:cNvSpPr/>
          <p:nvPr>
            <p:ph idx="2" type="media"/>
          </p:nvPr>
        </p:nvSpPr>
        <p:spPr>
          <a:xfrm>
            <a:off x="144780" y="156211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8" name="Google Shape;10898;p151"/>
          <p:cNvSpPr/>
          <p:nvPr/>
        </p:nvSpPr>
        <p:spPr>
          <a:xfrm>
            <a:off x="0" y="-275953"/>
            <a:ext cx="3714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100"/>
          </a:p>
        </p:txBody>
      </p:sp>
      <p:sp>
        <p:nvSpPr>
          <p:cNvPr id="10899" name="Google Shape;10899;p15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00" name="Google Shape;10900;p151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01" name="Google Shape;10901;p15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902" name="Google Shape;10902;p151"/>
          <p:cNvGrpSpPr/>
          <p:nvPr/>
        </p:nvGrpSpPr>
        <p:grpSpPr>
          <a:xfrm>
            <a:off x="9283196" y="0"/>
            <a:ext cx="2769910" cy="5010263"/>
            <a:chOff x="-3786165" y="0"/>
            <a:chExt cx="3693214" cy="6680351"/>
          </a:xfrm>
        </p:grpSpPr>
        <p:sp>
          <p:nvSpPr>
            <p:cNvPr id="10903" name="Google Shape;10903;p151"/>
            <p:cNvSpPr/>
            <p:nvPr/>
          </p:nvSpPr>
          <p:spPr>
            <a:xfrm>
              <a:off x="-3786165" y="0"/>
              <a:ext cx="3593100" cy="59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VIDEO</a:t>
              </a:r>
              <a:endParaRPr sz="1100"/>
            </a:p>
          </p:txBody>
        </p:sp>
        <p:sp>
          <p:nvSpPr>
            <p:cNvPr id="10904" name="Google Shape;10904;p15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905" name="Google Shape;10905;p151"/>
            <p:cNvSpPr/>
            <p:nvPr/>
          </p:nvSpPr>
          <p:spPr>
            <a:xfrm>
              <a:off x="-3319415" y="465324"/>
              <a:ext cx="2944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906" name="Google Shape;10906;p151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907" name="Google Shape;10907;p151"/>
            <p:cNvSpPr/>
            <p:nvPr/>
          </p:nvSpPr>
          <p:spPr>
            <a:xfrm>
              <a:off x="-3319415" y="1729710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10908" name="Google Shape;10908;p151"/>
            <p:cNvGrpSpPr/>
            <p:nvPr/>
          </p:nvGrpSpPr>
          <p:grpSpPr>
            <a:xfrm>
              <a:off x="-3311319" y="2164285"/>
              <a:ext cx="825600" cy="209700"/>
              <a:chOff x="13504624" y="2482850"/>
              <a:chExt cx="825600" cy="209700"/>
            </a:xfrm>
          </p:grpSpPr>
          <p:sp>
            <p:nvSpPr>
              <p:cNvPr id="10909" name="Google Shape;10909;p151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54000" spcFirstLastPara="1" rIns="21600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 sz="1100"/>
              </a:p>
            </p:txBody>
          </p:sp>
          <p:cxnSp>
            <p:nvCxnSpPr>
              <p:cNvPr id="10910" name="Google Shape;10910;p151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911" name="Google Shape;10911;p151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12" name="Google Shape;10912;p151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913" name="Google Shape;10913;p151"/>
            <p:cNvSpPr/>
            <p:nvPr/>
          </p:nvSpPr>
          <p:spPr>
            <a:xfrm>
              <a:off x="-3319416" y="2553360"/>
              <a:ext cx="3126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914" name="Google Shape;10914;p151"/>
            <p:cNvSpPr/>
            <p:nvPr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915" name="Google Shape;10915;p151"/>
            <p:cNvSpPr/>
            <p:nvPr/>
          </p:nvSpPr>
          <p:spPr>
            <a:xfrm>
              <a:off x="-3319415" y="4145790"/>
              <a:ext cx="2944800" cy="7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video, go to the tab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‘Video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video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video frame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 sz="1100"/>
            </a:p>
          </p:txBody>
        </p:sp>
        <p:grpSp>
          <p:nvGrpSpPr>
            <p:cNvPr id="10916" name="Google Shape;10916;p151"/>
            <p:cNvGrpSpPr/>
            <p:nvPr/>
          </p:nvGrpSpPr>
          <p:grpSpPr>
            <a:xfrm>
              <a:off x="-3449813" y="5047264"/>
              <a:ext cx="622279" cy="612887"/>
              <a:chOff x="12617641" y="3403239"/>
              <a:chExt cx="753000" cy="741634"/>
            </a:xfrm>
          </p:grpSpPr>
          <p:grpSp>
            <p:nvGrpSpPr>
              <p:cNvPr id="10917" name="Google Shape;10917;p15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0918" name="Google Shape;10918;p151"/>
                <p:cNvGrpSpPr/>
                <p:nvPr/>
              </p:nvGrpSpPr>
              <p:grpSpPr>
                <a:xfrm>
                  <a:off x="12782157" y="3403239"/>
                  <a:ext cx="413053" cy="396029"/>
                  <a:chOff x="13554906" y="3320109"/>
                  <a:chExt cx="444000" cy="425700"/>
                </a:xfrm>
              </p:grpSpPr>
              <p:grpSp>
                <p:nvGrpSpPr>
                  <p:cNvPr id="10919" name="Google Shape;10919;p151"/>
                  <p:cNvGrpSpPr/>
                  <p:nvPr/>
                </p:nvGrpSpPr>
                <p:grpSpPr>
                  <a:xfrm>
                    <a:off x="13554906" y="3320109"/>
                    <a:ext cx="444000" cy="425700"/>
                    <a:chOff x="12909684" y="1276143"/>
                    <a:chExt cx="444000" cy="425700"/>
                  </a:xfrm>
                </p:grpSpPr>
                <p:sp>
                  <p:nvSpPr>
                    <p:cNvPr id="10920" name="Google Shape;10920;p151"/>
                    <p:cNvSpPr/>
                    <p:nvPr/>
                  </p:nvSpPr>
                  <p:spPr>
                    <a:xfrm>
                      <a:off x="12909684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21" name="Google Shape;10921;p15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22" name="Google Shape;10922;p15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923" name="Google Shape;10923;p15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924" name="Google Shape;10924;p15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925" name="Google Shape;10925;p15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926" name="Google Shape;10926;p15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7" name="Google Shape;10927;p15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28" name="Google Shape;10928;p15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929" name="Google Shape;10929;p15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30" name="Google Shape;10930;p15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931" name="Google Shape;10931;p15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0932" name="Google Shape;10932;p15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33" name="Google Shape;10933;p151"/>
            <p:cNvSpPr/>
            <p:nvPr/>
          </p:nvSpPr>
          <p:spPr>
            <a:xfrm>
              <a:off x="-3316836" y="3119689"/>
              <a:ext cx="1239300" cy="720000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5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8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34" name="Google Shape;10934;p151"/>
            <p:cNvGrpSpPr/>
            <p:nvPr/>
          </p:nvGrpSpPr>
          <p:grpSpPr>
            <a:xfrm>
              <a:off x="-2485819" y="3399207"/>
              <a:ext cx="1222259" cy="562582"/>
              <a:chOff x="-2485819" y="3399207"/>
              <a:chExt cx="1222259" cy="562582"/>
            </a:xfrm>
          </p:grpSpPr>
          <p:sp>
            <p:nvSpPr>
              <p:cNvPr id="10935" name="Google Shape;10935;p151"/>
              <p:cNvSpPr/>
              <p:nvPr/>
            </p:nvSpPr>
            <p:spPr>
              <a:xfrm>
                <a:off x="-2485819" y="3399207"/>
                <a:ext cx="1176600" cy="5049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6" name="Google Shape;10936;p151"/>
              <p:cNvSpPr/>
              <p:nvPr/>
            </p:nvSpPr>
            <p:spPr>
              <a:xfrm>
                <a:off x="-2479584" y="3652838"/>
                <a:ext cx="11640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937" name="Google Shape;10937;p151"/>
              <p:cNvGrpSpPr/>
              <p:nvPr/>
            </p:nvGrpSpPr>
            <p:grpSpPr>
              <a:xfrm>
                <a:off x="-2404501" y="3460379"/>
                <a:ext cx="155890" cy="131854"/>
                <a:chOff x="12968836" y="3354170"/>
                <a:chExt cx="404700" cy="342300"/>
              </a:xfrm>
            </p:grpSpPr>
            <p:sp>
              <p:nvSpPr>
                <p:cNvPr id="10938" name="Google Shape;10938;p151"/>
                <p:cNvSpPr/>
                <p:nvPr/>
              </p:nvSpPr>
              <p:spPr>
                <a:xfrm>
                  <a:off x="12968836" y="3354170"/>
                  <a:ext cx="404700" cy="342300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9" name="Google Shape;10939;p151"/>
                <p:cNvSpPr/>
                <p:nvPr/>
              </p:nvSpPr>
              <p:spPr>
                <a:xfrm>
                  <a:off x="13025180" y="3401181"/>
                  <a:ext cx="305100" cy="417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0" name="Google Shape;10940;p151"/>
                <p:cNvSpPr/>
                <p:nvPr/>
              </p:nvSpPr>
              <p:spPr>
                <a:xfrm>
                  <a:off x="13025181" y="3471575"/>
                  <a:ext cx="118800" cy="1818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1" name="Google Shape;10941;p151"/>
                <p:cNvSpPr/>
                <p:nvPr/>
              </p:nvSpPr>
              <p:spPr>
                <a:xfrm>
                  <a:off x="13180812" y="3481982"/>
                  <a:ext cx="135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2" name="Google Shape;10942;p151"/>
                <p:cNvSpPr/>
                <p:nvPr/>
              </p:nvSpPr>
              <p:spPr>
                <a:xfrm>
                  <a:off x="13180812" y="3554800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3" name="Google Shape;10943;p151"/>
                <p:cNvSpPr/>
                <p:nvPr/>
              </p:nvSpPr>
              <p:spPr>
                <a:xfrm>
                  <a:off x="13180812" y="3627618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44" name="Google Shape;10944;p151"/>
              <p:cNvGrpSpPr/>
              <p:nvPr/>
            </p:nvGrpSpPr>
            <p:grpSpPr>
              <a:xfrm>
                <a:off x="-2464480" y="3680799"/>
                <a:ext cx="207318" cy="237360"/>
                <a:chOff x="12835752" y="3926677"/>
                <a:chExt cx="538208" cy="616200"/>
              </a:xfrm>
            </p:grpSpPr>
            <p:grpSp>
              <p:nvGrpSpPr>
                <p:cNvPr id="10945" name="Google Shape;10945;p151"/>
                <p:cNvGrpSpPr/>
                <p:nvPr/>
              </p:nvGrpSpPr>
              <p:grpSpPr>
                <a:xfrm>
                  <a:off x="13000786" y="4006994"/>
                  <a:ext cx="373174" cy="315635"/>
                  <a:chOff x="12968836" y="3354170"/>
                  <a:chExt cx="404700" cy="342300"/>
                </a:xfrm>
              </p:grpSpPr>
              <p:sp>
                <p:nvSpPr>
                  <p:cNvPr id="10946" name="Google Shape;10946;p151"/>
                  <p:cNvSpPr/>
                  <p:nvPr/>
                </p:nvSpPr>
                <p:spPr>
                  <a:xfrm>
                    <a:off x="12968836" y="3354170"/>
                    <a:ext cx="404700" cy="342300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6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47" name="Google Shape;10947;p151"/>
                  <p:cNvSpPr/>
                  <p:nvPr/>
                </p:nvSpPr>
                <p:spPr>
                  <a:xfrm>
                    <a:off x="13025180" y="3401181"/>
                    <a:ext cx="305100" cy="417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48" name="Google Shape;10948;p151"/>
                  <p:cNvSpPr/>
                  <p:nvPr/>
                </p:nvSpPr>
                <p:spPr>
                  <a:xfrm>
                    <a:off x="13025181" y="3471575"/>
                    <a:ext cx="118800" cy="1818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49" name="Google Shape;10949;p151"/>
                  <p:cNvSpPr/>
                  <p:nvPr/>
                </p:nvSpPr>
                <p:spPr>
                  <a:xfrm>
                    <a:off x="13180812" y="3481982"/>
                    <a:ext cx="135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0" name="Google Shape;10950;p151"/>
                  <p:cNvSpPr/>
                  <p:nvPr/>
                </p:nvSpPr>
                <p:spPr>
                  <a:xfrm>
                    <a:off x="13180812" y="3554800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1" name="Google Shape;10951;p151"/>
                  <p:cNvSpPr/>
                  <p:nvPr/>
                </p:nvSpPr>
                <p:spPr>
                  <a:xfrm>
                    <a:off x="13180812" y="3627618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952" name="Google Shape;10952;p151"/>
                <p:cNvSpPr/>
                <p:nvPr/>
              </p:nvSpPr>
              <p:spPr>
                <a:xfrm rot="-3962804">
                  <a:off x="12776183" y="4115311"/>
                  <a:ext cx="568238" cy="23893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953" name="Google Shape;10953;p151"/>
              <p:cNvSpPr txBox="1"/>
              <p:nvPr/>
            </p:nvSpPr>
            <p:spPr>
              <a:xfrm>
                <a:off x="-2245455" y="3460544"/>
                <a:ext cx="896100" cy="13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 sz="1100"/>
              </a:p>
            </p:txBody>
          </p:sp>
          <p:sp>
            <p:nvSpPr>
              <p:cNvPr id="10954" name="Google Shape;10954;p151"/>
              <p:cNvSpPr txBox="1"/>
              <p:nvPr/>
            </p:nvSpPr>
            <p:spPr>
              <a:xfrm>
                <a:off x="-2258884" y="3712980"/>
                <a:ext cx="909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 sz="1100"/>
              </a:p>
            </p:txBody>
          </p:sp>
          <p:sp>
            <p:nvSpPr>
              <p:cNvPr id="10955" name="Google Shape;10955;p151"/>
              <p:cNvSpPr/>
              <p:nvPr/>
            </p:nvSpPr>
            <p:spPr>
              <a:xfrm>
                <a:off x="-1360391" y="378314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6" name="Google Shape;10956;p151"/>
            <p:cNvGrpSpPr/>
            <p:nvPr/>
          </p:nvGrpSpPr>
          <p:grpSpPr>
            <a:xfrm>
              <a:off x="-3310781" y="1231352"/>
              <a:ext cx="312034" cy="313503"/>
              <a:chOff x="-3310781" y="1231352"/>
              <a:chExt cx="312034" cy="313503"/>
            </a:xfrm>
          </p:grpSpPr>
          <p:sp>
            <p:nvSpPr>
              <p:cNvPr id="10957" name="Google Shape;10957;p151"/>
              <p:cNvSpPr/>
              <p:nvPr/>
            </p:nvSpPr>
            <p:spPr>
              <a:xfrm>
                <a:off x="-3310781" y="1231352"/>
                <a:ext cx="309000" cy="3090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6C6C6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8" name="Google Shape;10958;p151"/>
              <p:cNvSpPr/>
              <p:nvPr/>
            </p:nvSpPr>
            <p:spPr>
              <a:xfrm>
                <a:off x="-3308309" y="1231352"/>
                <a:ext cx="309562" cy="47054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9" name="Google Shape;10959;p151"/>
              <p:cNvSpPr/>
              <p:nvPr/>
            </p:nvSpPr>
            <p:spPr>
              <a:xfrm>
                <a:off x="-3309640" y="1497801"/>
                <a:ext cx="309562" cy="47054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60" name="Google Shape;10960;p151"/>
            <p:cNvSpPr/>
            <p:nvPr/>
          </p:nvSpPr>
          <p:spPr>
            <a:xfrm>
              <a:off x="-3786164" y="5852351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0961" name="Google Shape;10961;p151"/>
            <p:cNvGrpSpPr/>
            <p:nvPr/>
          </p:nvGrpSpPr>
          <p:grpSpPr>
            <a:xfrm>
              <a:off x="-376743" y="5681381"/>
              <a:ext cx="283792" cy="283792"/>
              <a:chOff x="-510741" y="5913713"/>
              <a:chExt cx="267652" cy="267652"/>
            </a:xfrm>
          </p:grpSpPr>
          <p:sp>
            <p:nvSpPr>
              <p:cNvPr id="10962" name="Google Shape;10962;p15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963" name="Google Shape;10963;p15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64" name="Google Shape;10964;p151"/>
            <p:cNvGrpSpPr/>
            <p:nvPr/>
          </p:nvGrpSpPr>
          <p:grpSpPr>
            <a:xfrm>
              <a:off x="-938434" y="5989728"/>
              <a:ext cx="627900" cy="576654"/>
              <a:chOff x="-938434" y="4570310"/>
              <a:chExt cx="627900" cy="576654"/>
            </a:xfrm>
          </p:grpSpPr>
          <p:grpSp>
            <p:nvGrpSpPr>
              <p:cNvPr id="10965" name="Google Shape;10965;p15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0966" name="Google Shape;10966;p15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7" name="Google Shape;10967;p15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8" name="Google Shape;10968;p15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969" name="Google Shape;10969;p15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#1">
  <p:cSld name="Title only #1">
    <p:spTree>
      <p:nvGrpSpPr>
        <p:cNvPr id="10970" name="Shape 10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1" name="Google Shape;10971;p152"/>
          <p:cNvSpPr/>
          <p:nvPr/>
        </p:nvSpPr>
        <p:spPr>
          <a:xfrm>
            <a:off x="0" y="-275953"/>
            <a:ext cx="781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#1</a:t>
            </a:r>
            <a:endParaRPr sz="1100"/>
          </a:p>
        </p:txBody>
      </p:sp>
      <p:sp>
        <p:nvSpPr>
          <p:cNvPr id="10972" name="Google Shape;10972;p15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3" name="Google Shape;10973;p152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4" name="Google Shape;10974;p15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10975" name="Shape 10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6" name="Google Shape;10976;p153"/>
          <p:cNvSpPr txBox="1"/>
          <p:nvPr>
            <p:ph idx="1" type="body"/>
          </p:nvPr>
        </p:nvSpPr>
        <p:spPr>
          <a:xfrm>
            <a:off x="0" y="0"/>
            <a:ext cx="9160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7" name="Google Shape;10977;p153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78" name="Google Shape;10978;p153"/>
          <p:cNvSpPr txBox="1"/>
          <p:nvPr>
            <p:ph idx="2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9" name="Google Shape;10979;p153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0" name="Google Shape;10980;p153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1" name="Google Shape;10981;p153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2" name="Google Shape;10982;p153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+ Image">
  <p:cSld name="Intro + Image">
    <p:spTree>
      <p:nvGrpSpPr>
        <p:cNvPr id="10983" name="Shape 10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4" name="Google Shape;10984;p154"/>
          <p:cNvSpPr/>
          <p:nvPr>
            <p:ph idx="2" type="pic"/>
          </p:nvPr>
        </p:nvSpPr>
        <p:spPr>
          <a:xfrm>
            <a:off x="0" y="-275953"/>
            <a:ext cx="9144000" cy="5419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85" name="Google Shape;10985;p15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86" name="Google Shape;10986;p154"/>
          <p:cNvSpPr txBox="1"/>
          <p:nvPr>
            <p:ph idx="1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987" name="Google Shape;10987;p154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0988" name="Google Shape;10988;p154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0989" name="Google Shape;10989;p15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990" name="Google Shape;10990;p154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1" name="Google Shape;10991;p154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992" name="Google Shape;10992;p154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993" name="Google Shape;10993;p154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994" name="Google Shape;10994;p154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0995" name="Google Shape;10995;p154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0996" name="Google Shape;10996;p154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7" name="Google Shape;10997;p154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8" name="Google Shape;10998;p154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0999" name="Google Shape;10999;p154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1000" name="Google Shape;11000;p154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1" name="Google Shape;11001;p154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002" name="Google Shape;11002;p154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003" name="Google Shape;11003;p15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4" name="Google Shape;11004;p15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5" name="Google Shape;11005;p15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006" name="Google Shape;11006;p154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007" name="Google Shape;11007;p15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8" name="Google Shape;11008;p15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9" name="Google Shape;11009;p15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010" name="Google Shape;11010;p15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011" name="Google Shape;11011;p15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012" name="Google Shape;11012;p15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1013" name="Google Shape;11013;p154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1014" name="Google Shape;11014;p15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015" name="Google Shape;11015;p15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016" name="Google Shape;11016;p15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017" name="Google Shape;11017;p15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18" name="Google Shape;11018;p15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19" name="Google Shape;11019;p15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020" name="Google Shape;11020;p15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021" name="Google Shape;11021;p15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022" name="Google Shape;11022;p15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023" name="Google Shape;11023;p15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4" name="Google Shape;11024;p15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25" name="Google Shape;11025;p15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026" name="Google Shape;11026;p15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7" name="Google Shape;11027;p15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028" name="Google Shape;11028;p15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029" name="Google Shape;11029;p15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30" name="Google Shape;11030;p154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1031" name="Google Shape;11031;p154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1032" name="Google Shape;11032;p15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033" name="Google Shape;11033;p15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4" name="Google Shape;11034;p154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1035" name="Google Shape;11035;p15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036" name="Google Shape;11036;p15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037" name="Google Shape;11037;p15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038" name="Google Shape;11038;p15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039" name="Google Shape;11039;p15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040" name="Google Shape;11040;p15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041" name="Google Shape;11041;p15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042" name="Google Shape;11042;p15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1043" name="Google Shape;11043;p15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044" name="Google Shape;11044;p15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1045" name="Google Shape;11045;p15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1046" name="Google Shape;11046;p15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1047" name="Google Shape;11047;p154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8" name="Google Shape;11048;p154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9" name="Google Shape;11049;p154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50" name="Google Shape;11050;p154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51" name="Google Shape;11051;p154"/>
          <p:cNvGrpSpPr/>
          <p:nvPr/>
        </p:nvGrpSpPr>
        <p:grpSpPr>
          <a:xfrm>
            <a:off x="9206037" y="-1185862"/>
            <a:ext cx="2771984" cy="1048050"/>
            <a:chOff x="-3889316" y="-1581150"/>
            <a:chExt cx="3695979" cy="1397400"/>
          </a:xfrm>
        </p:grpSpPr>
        <p:sp>
          <p:nvSpPr>
            <p:cNvPr id="11052" name="Google Shape;11052;p154"/>
            <p:cNvSpPr/>
            <p:nvPr/>
          </p:nvSpPr>
          <p:spPr>
            <a:xfrm>
              <a:off x="-3786437" y="-1581150"/>
              <a:ext cx="3593100" cy="139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 AN IMAGE</a:t>
              </a:r>
              <a:endParaRPr sz="1100"/>
            </a:p>
          </p:txBody>
        </p:sp>
        <p:sp>
          <p:nvSpPr>
            <p:cNvPr id="11053" name="Google Shape;11053;p154"/>
            <p:cNvSpPr/>
            <p:nvPr/>
          </p:nvSpPr>
          <p:spPr>
            <a:xfrm>
              <a:off x="-3603859" y="-1143000"/>
              <a:ext cx="3229200" cy="8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frame of the image by clicking on the tag alongside this instruction. If necessary, delete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existing image 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select the preferred image 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054" name="Google Shape;11054;p154"/>
            <p:cNvSpPr/>
            <p:nvPr/>
          </p:nvSpPr>
          <p:spPr>
            <a:xfrm flipH="1" rot="-5400000">
              <a:off x="-3925466" y="-351934"/>
              <a:ext cx="175200" cy="102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5000" lIns="135000" spcFirstLastPara="1" rIns="135000" wrap="square" tIns="13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s)">
  <p:cSld name="Text + Image (s)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/>
          <p:nvPr/>
        </p:nvSpPr>
        <p:spPr>
          <a:xfrm>
            <a:off x="0" y="-275953"/>
            <a:ext cx="990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(s)</a:t>
            </a:r>
            <a:endParaRPr sz="1100"/>
          </a:p>
        </p:txBody>
      </p:sp>
      <p:sp>
        <p:nvSpPr>
          <p:cNvPr id="255" name="Google Shape;255;p1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7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7"/>
          <p:cNvSpPr txBox="1"/>
          <p:nvPr>
            <p:ph type="title"/>
          </p:nvPr>
        </p:nvSpPr>
        <p:spPr>
          <a:xfrm>
            <a:off x="648871" y="541735"/>
            <a:ext cx="550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17"/>
          <p:cNvSpPr/>
          <p:nvPr>
            <p:ph idx="3" type="pic"/>
          </p:nvPr>
        </p:nvSpPr>
        <p:spPr>
          <a:xfrm>
            <a:off x="6421718" y="541735"/>
            <a:ext cx="2175900" cy="3812400"/>
          </a:xfrm>
          <a:prstGeom prst="roundRect">
            <a:avLst>
              <a:gd fmla="val 543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59" name="Google Shape;259;p17"/>
          <p:cNvSpPr txBox="1"/>
          <p:nvPr>
            <p:ph idx="4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260" name="Google Shape;260;p17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61" name="Google Shape;261;p17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82" name="Google Shape;282;p17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83" name="Google Shape;283;p1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84" name="Google Shape;284;p1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7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86" name="Google Shape;286;p17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87" name="Google Shape;287;p17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8" name="Google Shape;288;p17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89" name="Google Shape;289;p1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90" name="Google Shape;290;p1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91" name="Google Shape;291;p1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92" name="Google Shape;292;p1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93" name="Google Shape;293;p1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94" name="Google Shape;294;p1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95" name="Google Shape;295;p1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6" name="Google Shape;296;p17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97" name="Google Shape;297;p1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98" name="Google Shape;298;p1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99" name="Google Shape;299;p1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00" name="Google Shape;300;p1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01" name="Google Shape;301;p1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02" name="Google Shape;302;p1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03" name="Google Shape;303;p1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304" name="Google Shape;304;p17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305" name="Google Shape;305;p17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306" name="Google Shape;306;p17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308" name="Google Shape;308;p17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309" name="Google Shape;309;p17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10" name="Google Shape;310;p1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311" name="Google Shape;311;p1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12" name="Google Shape;312;p1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13" name="Google Shape;313;p1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14" name="Google Shape;314;p1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15" name="Google Shape;315;p1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16" name="Google Shape;316;p1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7" name="Google Shape;317;p17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318" name="Google Shape;318;p17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19" name="Google Shape;319;p1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320" name="Google Shape;320;p1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1" name="Google Shape;321;p1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2" name="Google Shape;322;p1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3" name="Google Shape;323;p1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24" name="Google Shape;324;p1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25" name="Google Shape;325;p1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26" name="Google Shape;326;p17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327" name="Google Shape;327;p17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328" name="Google Shape;328;p1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9" name="Google Shape;329;p1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30" name="Google Shape;330;p1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31" name="Google Shape;331;p17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332" name="Google Shape;332;p17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333" name="Google Shape;333;p17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42" name="Google Shape;342;p17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43" name="Google Shape;343;p1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44" name="Google Shape;344;p1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45" name="Google Shape;345;p1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46" name="Google Shape;346;p1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" name="Google Shape;347;p1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" name="Google Shape;348;p1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49" name="Google Shape;349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0" name="Google Shape;350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51" name="Google Shape;351;p1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52" name="Google Shape;352;p1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1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4" name="Google Shape;354;p1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55" name="Google Shape;355;p1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" name="Google Shape;356;p1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57" name="Google Shape;357;p1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7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60" name="Google Shape;360;p1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61" name="Google Shape;361;p1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17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63" name="Google Shape;363;p1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64" name="Google Shape;364;p1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1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1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7" name="Google Shape;367;p1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68" name="Google Shape;368;p1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69" name="Google Shape;369;p1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70" name="Google Shape;370;p1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1" name="Google Shape;371;p1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72" name="Google Shape;372;p1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1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74" name="Google Shape;374;p1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2">
  <p:cSld name="Title slide #2">
    <p:spTree>
      <p:nvGrpSpPr>
        <p:cNvPr id="11055" name="Shape 1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6" name="Google Shape;11056;p155"/>
          <p:cNvSpPr/>
          <p:nvPr>
            <p:ph idx="2" type="pic"/>
          </p:nvPr>
        </p:nvSpPr>
        <p:spPr>
          <a:xfrm>
            <a:off x="144780" y="169069"/>
            <a:ext cx="8854500" cy="4818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57" name="Google Shape;11057;p155"/>
          <p:cNvSpPr txBox="1"/>
          <p:nvPr>
            <p:ph idx="1" type="body"/>
          </p:nvPr>
        </p:nvSpPr>
        <p:spPr>
          <a:xfrm rot="5400000">
            <a:off x="6128002" y="2079607"/>
            <a:ext cx="2403000" cy="29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58" name="Google Shape;11058;p155"/>
          <p:cNvSpPr txBox="1"/>
          <p:nvPr>
            <p:ph idx="3" type="subTitle"/>
          </p:nvPr>
        </p:nvSpPr>
        <p:spPr>
          <a:xfrm>
            <a:off x="6073260" y="4038302"/>
            <a:ext cx="2430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11059" name="Google Shape;11059;p155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11060" name="Google Shape;11060;p15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061" name="Google Shape;11061;p15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062" name="Google Shape;11062;p15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3" name="Google Shape;11063;p15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064" name="Google Shape;11064;p15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065" name="Google Shape;11065;p15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066" name="Google Shape;11066;p15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067" name="Google Shape;11067;p15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1068" name="Google Shape;11068;p15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9" name="Google Shape;11069;p15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0" name="Google Shape;11070;p15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1071" name="Google Shape;11071;p15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1072" name="Google Shape;11072;p15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3" name="Google Shape;11073;p15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074" name="Google Shape;11074;p15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075" name="Google Shape;11075;p15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6" name="Google Shape;11076;p15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7" name="Google Shape;11077;p15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078" name="Google Shape;11078;p15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079" name="Google Shape;11079;p15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0" name="Google Shape;11080;p15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1" name="Google Shape;11081;p15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082" name="Google Shape;11082;p15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083" name="Google Shape;11083;p15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084" name="Google Shape;11084;p15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1085" name="Google Shape;11085;p15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1086" name="Google Shape;11086;p15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087" name="Google Shape;11087;p15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088" name="Google Shape;11088;p15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089" name="Google Shape;11089;p15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90" name="Google Shape;11090;p15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91" name="Google Shape;11091;p15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092" name="Google Shape;11092;p15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093" name="Google Shape;11093;p15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094" name="Google Shape;11094;p15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095" name="Google Shape;11095;p15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96" name="Google Shape;11096;p15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97" name="Google Shape;11097;p15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098" name="Google Shape;11098;p15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99" name="Google Shape;11099;p15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100" name="Google Shape;11100;p15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101" name="Google Shape;11101;p15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02" name="Google Shape;11102;p15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1103" name="Google Shape;11103;p15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1104" name="Google Shape;11104;p15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105" name="Google Shape;11105;p15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6" name="Google Shape;11106;p15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1107" name="Google Shape;11107;p15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108" name="Google Shape;11108;p15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109" name="Google Shape;11109;p15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110" name="Google Shape;11110;p15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111" name="Google Shape;11111;p15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112" name="Google Shape;11112;p15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113" name="Google Shape;11113;p15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114" name="Google Shape;11114;p15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1115" name="Google Shape;11115;p15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116" name="Google Shape;11116;p15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1117" name="Google Shape;11117;p15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1118" name="Google Shape;11118;p15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1119" name="Google Shape;11119;p155"/>
          <p:cNvSpPr txBox="1"/>
          <p:nvPr>
            <p:ph idx="4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0" name="Google Shape;11120;p155"/>
          <p:cNvSpPr txBox="1"/>
          <p:nvPr>
            <p:ph idx="10" type="dt"/>
          </p:nvPr>
        </p:nvSpPr>
        <p:spPr>
          <a:xfrm>
            <a:off x="6073259" y="4252192"/>
            <a:ext cx="1753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21" name="Google Shape;11121;p155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22" name="Google Shape;11122;p155"/>
          <p:cNvSpPr txBox="1"/>
          <p:nvPr>
            <p:ph idx="5" type="body"/>
          </p:nvPr>
        </p:nvSpPr>
        <p:spPr>
          <a:xfrm>
            <a:off x="6073260" y="2584590"/>
            <a:ext cx="24300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3500"/>
              <a:buFont typeface="Calibri"/>
              <a:buNone/>
              <a:defRPr b="1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0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0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0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6x">
  <p:cSld name="Agenda 6x">
    <p:spTree>
      <p:nvGrpSpPr>
        <p:cNvPr id="11123" name="Shape 1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4" name="Google Shape;11124;p156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25" name="Google Shape;11125;p156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6x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6" name="Google Shape;11126;p156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1127" name="Google Shape;11127;p156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128" name="Google Shape;11128;p15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129" name="Google Shape;11129;p156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0" name="Google Shape;11130;p156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131" name="Google Shape;11131;p156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132" name="Google Shape;11132;p156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133" name="Google Shape;11133;p156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134" name="Google Shape;11134;p156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1135" name="Google Shape;11135;p156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6" name="Google Shape;11136;p156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7" name="Google Shape;11137;p156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1138" name="Google Shape;11138;p156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1139" name="Google Shape;11139;p156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0" name="Google Shape;11140;p156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141" name="Google Shape;11141;p156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142" name="Google Shape;11142;p15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3" name="Google Shape;11143;p15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4" name="Google Shape;11144;p15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145" name="Google Shape;11145;p156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146" name="Google Shape;11146;p15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7" name="Google Shape;11147;p15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8" name="Google Shape;11148;p15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149" name="Google Shape;11149;p15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150" name="Google Shape;11150;p15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151" name="Google Shape;11151;p15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1152" name="Google Shape;11152;p156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1153" name="Google Shape;11153;p15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154" name="Google Shape;11154;p15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155" name="Google Shape;11155;p15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156" name="Google Shape;11156;p15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157" name="Google Shape;11157;p15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158" name="Google Shape;11158;p15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159" name="Google Shape;11159;p15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160" name="Google Shape;11160;p15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161" name="Google Shape;11161;p15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162" name="Google Shape;11162;p15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63" name="Google Shape;11163;p15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64" name="Google Shape;11164;p15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165" name="Google Shape;11165;p15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66" name="Google Shape;11166;p15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167" name="Google Shape;11167;p15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168" name="Google Shape;11168;p15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69" name="Google Shape;11169;p156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1170" name="Google Shape;11170;p156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1171" name="Google Shape;11171;p15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172" name="Google Shape;11172;p15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3" name="Google Shape;11173;p156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1174" name="Google Shape;11174;p15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175" name="Google Shape;11175;p15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176" name="Google Shape;11176;p15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177" name="Google Shape;11177;p15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178" name="Google Shape;11178;p15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179" name="Google Shape;11179;p15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180" name="Google Shape;11180;p15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181" name="Google Shape;11181;p15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1182" name="Google Shape;11182;p15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183" name="Google Shape;11183;p15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1184" name="Google Shape;11184;p15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1185" name="Google Shape;11185;p15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1186" name="Google Shape;11186;p15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87" name="Google Shape;11187;p156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88" name="Google Shape;11188;p15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7x">
  <p:cSld name="Agenda 7x">
    <p:spTree>
      <p:nvGrpSpPr>
        <p:cNvPr id="11189" name="Shape 1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0" name="Google Shape;11190;p157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91" name="Google Shape;11191;p157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7x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92" name="Google Shape;11192;p157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1193" name="Google Shape;11193;p157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194" name="Google Shape;11194;p15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195" name="Google Shape;11195;p157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6" name="Google Shape;11196;p157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197" name="Google Shape;11197;p157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198" name="Google Shape;11198;p157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199" name="Google Shape;11199;p157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200" name="Google Shape;11200;p157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1201" name="Google Shape;11201;p157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2" name="Google Shape;11202;p157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3" name="Google Shape;11203;p157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1204" name="Google Shape;11204;p157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1205" name="Google Shape;11205;p157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6" name="Google Shape;11206;p157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207" name="Google Shape;11207;p157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208" name="Google Shape;11208;p157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9" name="Google Shape;11209;p157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0" name="Google Shape;11210;p157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11" name="Google Shape;11211;p157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212" name="Google Shape;11212;p157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3" name="Google Shape;11213;p157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4" name="Google Shape;11214;p157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215" name="Google Shape;11215;p15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216" name="Google Shape;11216;p15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217" name="Google Shape;11217;p15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1218" name="Google Shape;11218;p157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1219" name="Google Shape;11219;p15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220" name="Google Shape;11220;p15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221" name="Google Shape;11221;p15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222" name="Google Shape;11222;p15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223" name="Google Shape;11223;p15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224" name="Google Shape;11224;p15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225" name="Google Shape;11225;p157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226" name="Google Shape;11226;p157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227" name="Google Shape;11227;p15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228" name="Google Shape;11228;p15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29" name="Google Shape;11229;p15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30" name="Google Shape;11230;p15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231" name="Google Shape;11231;p15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32" name="Google Shape;11232;p15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233" name="Google Shape;11233;p15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234" name="Google Shape;11234;p15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35" name="Google Shape;11235;p157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1236" name="Google Shape;11236;p157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1237" name="Google Shape;11237;p15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238" name="Google Shape;11238;p15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9" name="Google Shape;11239;p157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1240" name="Google Shape;11240;p15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241" name="Google Shape;11241;p15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242" name="Google Shape;11242;p15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243" name="Google Shape;11243;p15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244" name="Google Shape;11244;p15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245" name="Google Shape;11245;p15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246" name="Google Shape;11246;p15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247" name="Google Shape;11247;p15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1248" name="Google Shape;11248;p15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249" name="Google Shape;11249;p15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1250" name="Google Shape;11250;p15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1251" name="Google Shape;11251;p15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1252" name="Google Shape;11252;p15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3" name="Google Shape;11253;p157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4" name="Google Shape;11254;p15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11255" name="Shape 1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6" name="Google Shape;11256;p158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x">
  <p:cSld name="Introduction 1x">
    <p:spTree>
      <p:nvGrpSpPr>
        <p:cNvPr id="11257" name="Shape 1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8" name="Google Shape;11258;p15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259" name="Google Shape;11259;p159"/>
          <p:cNvSpPr/>
          <p:nvPr>
            <p:ph idx="2" type="pic"/>
          </p:nvPr>
        </p:nvSpPr>
        <p:spPr>
          <a:xfrm>
            <a:off x="531155" y="1194197"/>
            <a:ext cx="2954400" cy="3159900"/>
          </a:xfrm>
          <a:prstGeom prst="roundRect">
            <a:avLst>
              <a:gd fmla="val 3549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260" name="Google Shape;11260;p15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1" name="Google Shape;11261;p159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1x</a:t>
            </a:r>
            <a:endParaRPr sz="1100"/>
          </a:p>
        </p:txBody>
      </p:sp>
      <p:sp>
        <p:nvSpPr>
          <p:cNvPr id="11262" name="Google Shape;11262;p159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3" name="Google Shape;11263;p15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64" name="Google Shape;11264;p159"/>
          <p:cNvSpPr txBox="1"/>
          <p:nvPr>
            <p:ph idx="4" type="body"/>
          </p:nvPr>
        </p:nvSpPr>
        <p:spPr>
          <a:xfrm>
            <a:off x="3953332" y="1579978"/>
            <a:ext cx="405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b="1" sz="15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5" name="Google Shape;11265;p159"/>
          <p:cNvSpPr txBox="1"/>
          <p:nvPr>
            <p:ph idx="5" type="body"/>
          </p:nvPr>
        </p:nvSpPr>
        <p:spPr>
          <a:xfrm>
            <a:off x="3953332" y="2578178"/>
            <a:ext cx="40500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6" name="Google Shape;11266;p159"/>
          <p:cNvSpPr txBox="1"/>
          <p:nvPr>
            <p:ph idx="6" type="body"/>
          </p:nvPr>
        </p:nvSpPr>
        <p:spPr>
          <a:xfrm>
            <a:off x="3953331" y="1950189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7" name="Google Shape;11267;p159"/>
          <p:cNvSpPr txBox="1"/>
          <p:nvPr>
            <p:ph idx="7" type="body"/>
          </p:nvPr>
        </p:nvSpPr>
        <p:spPr>
          <a:xfrm>
            <a:off x="3953332" y="2146546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8" name="Google Shape;11268;p159"/>
          <p:cNvSpPr txBox="1"/>
          <p:nvPr>
            <p:ph idx="8" type="body"/>
          </p:nvPr>
        </p:nvSpPr>
        <p:spPr>
          <a:xfrm>
            <a:off x="3953332" y="1272002"/>
            <a:ext cx="4050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None/>
              <a:defRPr b="1"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9" name="Google Shape;11269;p159"/>
          <p:cNvSpPr txBox="1"/>
          <p:nvPr>
            <p:ph idx="9" type="body"/>
          </p:nvPr>
        </p:nvSpPr>
        <p:spPr>
          <a:xfrm rot="-5400000">
            <a:off x="4242232" y="1567498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270" name="Google Shape;11270;p159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11271" name="Google Shape;11271;p159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272" name="Google Shape;11272;p159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1273" name="Google Shape;11273;p15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274" name="Google Shape;11274;p159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5" name="Google Shape;11275;p15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276" name="Google Shape;11276;p15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277" name="Google Shape;11277;p15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1278" name="Google Shape;11278;p15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279" name="Google Shape;11279;p159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280" name="Google Shape;11280;p159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1281" name="Google Shape;11281;p15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282" name="Google Shape;11282;p15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283" name="Google Shape;11283;p15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284" name="Google Shape;11284;p15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285" name="Google Shape;11285;p15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286" name="Google Shape;11286;p15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287" name="Google Shape;11287;p15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288" name="Google Shape;11288;p15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289" name="Google Shape;11289;p15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290" name="Google Shape;11290;p15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91" name="Google Shape;11291;p15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2" name="Google Shape;11292;p15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293" name="Google Shape;11293;p15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94" name="Google Shape;11294;p15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295" name="Google Shape;11295;p15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296" name="Google Shape;11296;p15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7" name="Google Shape;11297;p159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1298" name="Google Shape;11298;p15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299" name="Google Shape;11299;p15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0" name="Google Shape;11300;p159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1301" name="Google Shape;11301;p15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302" name="Google Shape;11302;p15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3" name="Google Shape;11303;p15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4" name="Google Shape;11304;p15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305" name="Google Shape;11305;p15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306" name="Google Shape;11306;p15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307" name="Google Shape;11307;p15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308" name="Google Shape;11308;p15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309" name="Google Shape;11309;p15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310" name="Google Shape;11310;p15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1" name="Google Shape;11311;p15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312" name="Google Shape;11312;p15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x">
  <p:cSld name="Introduction 2x">
    <p:spTree>
      <p:nvGrpSpPr>
        <p:cNvPr id="11313" name="Shape 1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4" name="Google Shape;11314;p160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315" name="Google Shape;11315;p160"/>
          <p:cNvSpPr/>
          <p:nvPr>
            <p:ph idx="2" type="pic"/>
          </p:nvPr>
        </p:nvSpPr>
        <p:spPr>
          <a:xfrm>
            <a:off x="531155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316" name="Google Shape;11316;p16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17" name="Google Shape;11317;p160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2x</a:t>
            </a:r>
            <a:endParaRPr sz="1100"/>
          </a:p>
        </p:txBody>
      </p:sp>
      <p:sp>
        <p:nvSpPr>
          <p:cNvPr id="11318" name="Google Shape;11318;p160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19" name="Google Shape;11319;p16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20" name="Google Shape;11320;p160"/>
          <p:cNvSpPr txBox="1"/>
          <p:nvPr>
            <p:ph idx="4" type="body"/>
          </p:nvPr>
        </p:nvSpPr>
        <p:spPr>
          <a:xfrm>
            <a:off x="2007113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1" name="Google Shape;11321;p160"/>
          <p:cNvSpPr txBox="1"/>
          <p:nvPr>
            <p:ph idx="5" type="body"/>
          </p:nvPr>
        </p:nvSpPr>
        <p:spPr>
          <a:xfrm>
            <a:off x="2007113" y="2311070"/>
            <a:ext cx="2322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2" name="Google Shape;11322;p160"/>
          <p:cNvSpPr txBox="1"/>
          <p:nvPr>
            <p:ph idx="6" type="body"/>
          </p:nvPr>
        </p:nvSpPr>
        <p:spPr>
          <a:xfrm>
            <a:off x="2007112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3" name="Google Shape;11323;p160"/>
          <p:cNvSpPr txBox="1"/>
          <p:nvPr>
            <p:ph idx="7" type="body"/>
          </p:nvPr>
        </p:nvSpPr>
        <p:spPr>
          <a:xfrm>
            <a:off x="2007113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4" name="Google Shape;11324;p160"/>
          <p:cNvSpPr txBox="1"/>
          <p:nvPr>
            <p:ph idx="8" type="body"/>
          </p:nvPr>
        </p:nvSpPr>
        <p:spPr>
          <a:xfrm>
            <a:off x="2007113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5" name="Google Shape;11325;p160"/>
          <p:cNvSpPr txBox="1"/>
          <p:nvPr>
            <p:ph idx="9" type="body"/>
          </p:nvPr>
        </p:nvSpPr>
        <p:spPr>
          <a:xfrm rot="-5400000">
            <a:off x="2296013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6" name="Google Shape;11326;p160"/>
          <p:cNvSpPr/>
          <p:nvPr>
            <p:ph idx="13" type="pic"/>
          </p:nvPr>
        </p:nvSpPr>
        <p:spPr>
          <a:xfrm>
            <a:off x="4787504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327" name="Google Shape;11327;p160"/>
          <p:cNvSpPr txBox="1"/>
          <p:nvPr>
            <p:ph idx="14" type="body"/>
          </p:nvPr>
        </p:nvSpPr>
        <p:spPr>
          <a:xfrm>
            <a:off x="6263461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8" name="Google Shape;11328;p160"/>
          <p:cNvSpPr txBox="1"/>
          <p:nvPr>
            <p:ph idx="15" type="body"/>
          </p:nvPr>
        </p:nvSpPr>
        <p:spPr>
          <a:xfrm>
            <a:off x="6263461" y="2311070"/>
            <a:ext cx="2322000" cy="22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9" name="Google Shape;11329;p160"/>
          <p:cNvSpPr txBox="1"/>
          <p:nvPr>
            <p:ph idx="16" type="body"/>
          </p:nvPr>
        </p:nvSpPr>
        <p:spPr>
          <a:xfrm>
            <a:off x="6263460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30" name="Google Shape;11330;p160"/>
          <p:cNvSpPr txBox="1"/>
          <p:nvPr>
            <p:ph idx="17" type="body"/>
          </p:nvPr>
        </p:nvSpPr>
        <p:spPr>
          <a:xfrm>
            <a:off x="6263461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31" name="Google Shape;11331;p160"/>
          <p:cNvSpPr txBox="1"/>
          <p:nvPr>
            <p:ph idx="18" type="body"/>
          </p:nvPr>
        </p:nvSpPr>
        <p:spPr>
          <a:xfrm>
            <a:off x="6263461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32" name="Google Shape;11332;p160"/>
          <p:cNvSpPr txBox="1"/>
          <p:nvPr>
            <p:ph idx="19" type="body"/>
          </p:nvPr>
        </p:nvSpPr>
        <p:spPr>
          <a:xfrm rot="-5400000">
            <a:off x="6552361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333" name="Google Shape;11333;p160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11334" name="Google Shape;11334;p160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335" name="Google Shape;11335;p160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1336" name="Google Shape;11336;p16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337" name="Google Shape;11337;p160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8" name="Google Shape;11338;p16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339" name="Google Shape;11339;p16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340" name="Google Shape;11340;p16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1341" name="Google Shape;11341;p160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342" name="Google Shape;11342;p160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343" name="Google Shape;11343;p160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1344" name="Google Shape;11344;p16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345" name="Google Shape;11345;p160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346" name="Google Shape;11346;p160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347" name="Google Shape;11347;p160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348" name="Google Shape;11348;p16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349" name="Google Shape;11349;p16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350" name="Google Shape;11350;p16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351" name="Google Shape;11351;p16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352" name="Google Shape;11352;p16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353" name="Google Shape;11353;p16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4" name="Google Shape;11354;p16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55" name="Google Shape;11355;p16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356" name="Google Shape;11356;p16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7" name="Google Shape;11357;p16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358" name="Google Shape;11358;p16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359" name="Google Shape;11359;p16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0" name="Google Shape;11360;p160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1361" name="Google Shape;11361;p16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362" name="Google Shape;11362;p16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3" name="Google Shape;11363;p160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1364" name="Google Shape;11364;p16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365" name="Google Shape;11365;p16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6" name="Google Shape;11366;p16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7" name="Google Shape;11367;p16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368" name="Google Shape;11368;p16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369" name="Google Shape;11369;p160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370" name="Google Shape;11370;p160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371" name="Google Shape;11371;p160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372" name="Google Shape;11372;p16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373" name="Google Shape;11373;p16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74" name="Google Shape;11374;p160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375" name="Google Shape;11375;p160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11376" name="Shape 1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7" name="Google Shape;11377;p161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78" name="Google Shape;11378;p161"/>
          <p:cNvSpPr txBox="1"/>
          <p:nvPr>
            <p:ph type="title"/>
          </p:nvPr>
        </p:nvSpPr>
        <p:spPr>
          <a:xfrm>
            <a:off x="0" y="-256518"/>
            <a:ext cx="935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79" name="Google Shape;11379;p161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80" name="Google Shape;11380;p161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81" name="Google Shape;11381;p161"/>
          <p:cNvSpPr txBox="1"/>
          <p:nvPr>
            <p:ph idx="1" type="body"/>
          </p:nvPr>
        </p:nvSpPr>
        <p:spPr>
          <a:xfrm>
            <a:off x="6052670" y="2006498"/>
            <a:ext cx="2552100" cy="23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82" name="Google Shape;11382;p161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383" name="Google Shape;11383;p161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1384" name="Google Shape;11384;p161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385" name="Google Shape;11385;p16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386" name="Google Shape;11386;p161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7" name="Google Shape;11387;p161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388" name="Google Shape;11388;p161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389" name="Google Shape;11389;p161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390" name="Google Shape;11390;p161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391" name="Google Shape;11391;p161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1392" name="Google Shape;11392;p161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3" name="Google Shape;11393;p161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4" name="Google Shape;11394;p161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1395" name="Google Shape;11395;p161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1396" name="Google Shape;11396;p161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7" name="Google Shape;11397;p161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398" name="Google Shape;11398;p161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399" name="Google Shape;11399;p161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0" name="Google Shape;11400;p161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1" name="Google Shape;11401;p161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402" name="Google Shape;11402;p161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403" name="Google Shape;11403;p161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4" name="Google Shape;11404;p161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5" name="Google Shape;11405;p161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406" name="Google Shape;11406;p16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407" name="Google Shape;11407;p16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408" name="Google Shape;11408;p16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1409" name="Google Shape;11409;p161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1410" name="Google Shape;11410;p16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411" name="Google Shape;11411;p16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412" name="Google Shape;11412;p16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413" name="Google Shape;11413;p16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414" name="Google Shape;11414;p16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415" name="Google Shape;11415;p16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416" name="Google Shape;11416;p16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417" name="Google Shape;11417;p16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418" name="Google Shape;11418;p16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419" name="Google Shape;11419;p16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0" name="Google Shape;11420;p16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21" name="Google Shape;11421;p16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422" name="Google Shape;11422;p16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3" name="Google Shape;11423;p16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424" name="Google Shape;11424;p16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425" name="Google Shape;11425;p16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26" name="Google Shape;11426;p161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1427" name="Google Shape;11427;p161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1428" name="Google Shape;11428;p16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429" name="Google Shape;11429;p16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0" name="Google Shape;11430;p161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1431" name="Google Shape;11431;p16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432" name="Google Shape;11432;p16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433" name="Google Shape;11433;p16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434" name="Google Shape;11434;p16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435" name="Google Shape;11435;p16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436" name="Google Shape;11436;p16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437" name="Google Shape;11437;p16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438" name="Google Shape;11438;p16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1439" name="Google Shape;11439;p16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440" name="Google Shape;11440;p16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1441" name="Google Shape;11441;p16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1442" name="Google Shape;11442;p16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2x)">
  <p:cSld name="Text + Image (2x)">
    <p:spTree>
      <p:nvGrpSpPr>
        <p:cNvPr id="11443" name="Shape 1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4" name="Google Shape;11444;p162"/>
          <p:cNvSpPr/>
          <p:nvPr>
            <p:ph idx="2" type="pic"/>
          </p:nvPr>
        </p:nvSpPr>
        <p:spPr>
          <a:xfrm>
            <a:off x="540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445" name="Google Shape;11445;p162"/>
          <p:cNvSpPr/>
          <p:nvPr/>
        </p:nvSpPr>
        <p:spPr>
          <a:xfrm>
            <a:off x="0" y="-275953"/>
            <a:ext cx="1077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(2x)</a:t>
            </a:r>
            <a:endParaRPr sz="1100"/>
          </a:p>
        </p:txBody>
      </p:sp>
      <p:sp>
        <p:nvSpPr>
          <p:cNvPr id="11446" name="Google Shape;11446;p16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7" name="Google Shape;11447;p162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8" name="Google Shape;11448;p16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49" name="Google Shape;11449;p162"/>
          <p:cNvSpPr/>
          <p:nvPr>
            <p:ph idx="4" type="pic"/>
          </p:nvPr>
        </p:nvSpPr>
        <p:spPr>
          <a:xfrm>
            <a:off x="4797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11450" name="Google Shape;11450;p162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1451" name="Google Shape;11451;p16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452" name="Google Shape;11452;p16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1453" name="Google Shape;11453;p16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454" name="Google Shape;11454;p16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5" name="Google Shape;11455;p16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456" name="Google Shape;11456;p16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457" name="Google Shape;11457;p16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1458" name="Google Shape;11458;p16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459" name="Google Shape;11459;p16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460" name="Google Shape;11460;p16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1461" name="Google Shape;11461;p16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462" name="Google Shape;11462;p16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463" name="Google Shape;11463;p16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464" name="Google Shape;11464;p16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465" name="Google Shape;11465;p16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466" name="Google Shape;11466;p16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467" name="Google Shape;11467;p16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468" name="Google Shape;11468;p16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469" name="Google Shape;11469;p16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470" name="Google Shape;11470;p16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1" name="Google Shape;11471;p16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72" name="Google Shape;11472;p16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473" name="Google Shape;11473;p16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4" name="Google Shape;11474;p16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475" name="Google Shape;11475;p16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476" name="Google Shape;11476;p16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77" name="Google Shape;11477;p16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1478" name="Google Shape;11478;p16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479" name="Google Shape;11479;p16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0" name="Google Shape;11480;p16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1481" name="Google Shape;11481;p16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482" name="Google Shape;11482;p16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3" name="Google Shape;11483;p16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4" name="Google Shape;11484;p16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485" name="Google Shape;11485;p16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486" name="Google Shape;11486;p16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487" name="Google Shape;11487;p16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488" name="Google Shape;11488;p16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489" name="Google Shape;11489;p16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490" name="Google Shape;11490;p16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1" name="Google Shape;11491;p16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492" name="Google Shape;11492;p16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3x)">
  <p:cSld name="Text + Image (3x)">
    <p:spTree>
      <p:nvGrpSpPr>
        <p:cNvPr id="11493" name="Shape 1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4" name="Google Shape;11494;p163"/>
          <p:cNvSpPr/>
          <p:nvPr/>
        </p:nvSpPr>
        <p:spPr>
          <a:xfrm>
            <a:off x="0" y="-275953"/>
            <a:ext cx="10743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(3x)</a:t>
            </a:r>
            <a:endParaRPr sz="1100"/>
          </a:p>
        </p:txBody>
      </p:sp>
      <p:sp>
        <p:nvSpPr>
          <p:cNvPr id="11495" name="Google Shape;11495;p163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96" name="Google Shape;11496;p163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97" name="Google Shape;11497;p16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98" name="Google Shape;11498;p163"/>
          <p:cNvSpPr/>
          <p:nvPr>
            <p:ph idx="3" type="pic"/>
          </p:nvPr>
        </p:nvSpPr>
        <p:spPr>
          <a:xfrm>
            <a:off x="531155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99" name="Google Shape;11499;p163"/>
          <p:cNvSpPr/>
          <p:nvPr>
            <p:ph idx="4" type="pic"/>
          </p:nvPr>
        </p:nvSpPr>
        <p:spPr>
          <a:xfrm>
            <a:off x="3362647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00" name="Google Shape;11500;p163"/>
          <p:cNvSpPr/>
          <p:nvPr>
            <p:ph idx="5" type="pic"/>
          </p:nvPr>
        </p:nvSpPr>
        <p:spPr>
          <a:xfrm>
            <a:off x="6194137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1501" name="Google Shape;11501;p163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1502" name="Google Shape;11502;p163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503" name="Google Shape;11503;p163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1504" name="Google Shape;11504;p16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505" name="Google Shape;11505;p163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6" name="Google Shape;11506;p16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507" name="Google Shape;11507;p16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508" name="Google Shape;11508;p16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1509" name="Google Shape;11509;p16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510" name="Google Shape;11510;p163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511" name="Google Shape;11511;p163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1512" name="Google Shape;11512;p16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513" name="Google Shape;11513;p16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514" name="Google Shape;11514;p16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515" name="Google Shape;11515;p16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16" name="Google Shape;11516;p16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17" name="Google Shape;11517;p16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518" name="Google Shape;11518;p16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519" name="Google Shape;11519;p16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520" name="Google Shape;11520;p16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521" name="Google Shape;11521;p16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2" name="Google Shape;11522;p16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23" name="Google Shape;11523;p16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524" name="Google Shape;11524;p16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5" name="Google Shape;11525;p16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526" name="Google Shape;11526;p16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527" name="Google Shape;11527;p16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8" name="Google Shape;11528;p163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1529" name="Google Shape;11529;p16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530" name="Google Shape;11530;p16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31" name="Google Shape;11531;p163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1532" name="Google Shape;11532;p16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533" name="Google Shape;11533;p16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4" name="Google Shape;11534;p16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5" name="Google Shape;11535;p16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536" name="Google Shape;11536;p16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537" name="Google Shape;11537;p16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538" name="Google Shape;11538;p16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539" name="Google Shape;11539;p16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540" name="Google Shape;11540;p16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541" name="Google Shape;11541;p16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2" name="Google Shape;11542;p16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543" name="Google Shape;11543;p16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testimonials">
  <p:cSld name="User testimonials">
    <p:spTree>
      <p:nvGrpSpPr>
        <p:cNvPr id="11544" name="Shape 1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5" name="Google Shape;11545;p164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46" name="Google Shape;11546;p164"/>
          <p:cNvSpPr txBox="1"/>
          <p:nvPr>
            <p:ph idx="1" type="body"/>
          </p:nvPr>
        </p:nvSpPr>
        <p:spPr>
          <a:xfrm>
            <a:off x="535781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47" name="Google Shape;11547;p164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48" name="Google Shape;11548;p164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49" name="Google Shape;11549;p164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0" name="Google Shape;11550;p164"/>
          <p:cNvSpPr/>
          <p:nvPr/>
        </p:nvSpPr>
        <p:spPr>
          <a:xfrm>
            <a:off x="0" y="-275953"/>
            <a:ext cx="1109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User testimonials</a:t>
            </a:r>
            <a:endParaRPr sz="1100"/>
          </a:p>
        </p:txBody>
      </p:sp>
      <p:sp>
        <p:nvSpPr>
          <p:cNvPr id="11551" name="Google Shape;11551;p164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2" name="Google Shape;11552;p16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53" name="Google Shape;11553;p164"/>
          <p:cNvSpPr/>
          <p:nvPr>
            <p:ph idx="5" type="pic"/>
          </p:nvPr>
        </p:nvSpPr>
        <p:spPr>
          <a:xfrm>
            <a:off x="1251281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554" name="Google Shape;11554;p164"/>
          <p:cNvSpPr txBox="1"/>
          <p:nvPr>
            <p:ph idx="6" type="body"/>
          </p:nvPr>
        </p:nvSpPr>
        <p:spPr>
          <a:xfrm>
            <a:off x="605070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5" name="Google Shape;11555;p164"/>
          <p:cNvSpPr txBox="1"/>
          <p:nvPr>
            <p:ph idx="7" type="body"/>
          </p:nvPr>
        </p:nvSpPr>
        <p:spPr>
          <a:xfrm rot="10800000">
            <a:off x="2470960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6" name="Google Shape;11556;p164"/>
          <p:cNvSpPr txBox="1"/>
          <p:nvPr>
            <p:ph idx="8" type="body"/>
          </p:nvPr>
        </p:nvSpPr>
        <p:spPr>
          <a:xfrm>
            <a:off x="3370500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7" name="Google Shape;11557;p164"/>
          <p:cNvSpPr/>
          <p:nvPr>
            <p:ph idx="9" type="pic"/>
          </p:nvPr>
        </p:nvSpPr>
        <p:spPr>
          <a:xfrm>
            <a:off x="4086000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558" name="Google Shape;11558;p164"/>
          <p:cNvSpPr txBox="1"/>
          <p:nvPr>
            <p:ph idx="13" type="body"/>
          </p:nvPr>
        </p:nvSpPr>
        <p:spPr>
          <a:xfrm>
            <a:off x="3439789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9" name="Google Shape;11559;p164"/>
          <p:cNvSpPr txBox="1"/>
          <p:nvPr>
            <p:ph idx="14" type="body"/>
          </p:nvPr>
        </p:nvSpPr>
        <p:spPr>
          <a:xfrm rot="10800000">
            <a:off x="5305679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60" name="Google Shape;11560;p164"/>
          <p:cNvSpPr txBox="1"/>
          <p:nvPr>
            <p:ph idx="15" type="body"/>
          </p:nvPr>
        </p:nvSpPr>
        <p:spPr>
          <a:xfrm>
            <a:off x="6201386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61" name="Google Shape;11561;p164"/>
          <p:cNvSpPr/>
          <p:nvPr>
            <p:ph idx="16" type="pic"/>
          </p:nvPr>
        </p:nvSpPr>
        <p:spPr>
          <a:xfrm>
            <a:off x="6916886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562" name="Google Shape;11562;p164"/>
          <p:cNvSpPr txBox="1"/>
          <p:nvPr>
            <p:ph idx="17" type="body"/>
          </p:nvPr>
        </p:nvSpPr>
        <p:spPr>
          <a:xfrm>
            <a:off x="6270674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63" name="Google Shape;11563;p164"/>
          <p:cNvSpPr txBox="1"/>
          <p:nvPr>
            <p:ph idx="18" type="body"/>
          </p:nvPr>
        </p:nvSpPr>
        <p:spPr>
          <a:xfrm rot="10800000">
            <a:off x="8136564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564" name="Google Shape;11564;p164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1565" name="Google Shape;11565;p164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566" name="Google Shape;11566;p16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567" name="Google Shape;11567;p164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8" name="Google Shape;11568;p164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569" name="Google Shape;11569;p164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570" name="Google Shape;11570;p164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571" name="Google Shape;11571;p164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572" name="Google Shape;11572;p164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1573" name="Google Shape;11573;p164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4" name="Google Shape;11574;p164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5" name="Google Shape;11575;p164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1576" name="Google Shape;11576;p164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1577" name="Google Shape;11577;p164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8" name="Google Shape;11578;p164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79" name="Google Shape;11579;p164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580" name="Google Shape;11580;p16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1" name="Google Shape;11581;p16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2" name="Google Shape;11582;p16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83" name="Google Shape;11583;p164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584" name="Google Shape;11584;p16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5" name="Google Shape;11585;p16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6" name="Google Shape;11586;p16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587" name="Google Shape;11587;p16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588" name="Google Shape;11588;p16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589" name="Google Shape;11589;p16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1590" name="Google Shape;11590;p164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1591" name="Google Shape;11591;p16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592" name="Google Shape;11592;p16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593" name="Google Shape;11593;p16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594" name="Google Shape;11594;p16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95" name="Google Shape;11595;p16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96" name="Google Shape;11596;p16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597" name="Google Shape;11597;p16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598" name="Google Shape;11598;p16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599" name="Google Shape;11599;p16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600" name="Google Shape;11600;p16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1" name="Google Shape;11601;p16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02" name="Google Shape;11602;p16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603" name="Google Shape;11603;p16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4" name="Google Shape;11604;p16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605" name="Google Shape;11605;p16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606" name="Google Shape;11606;p16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07" name="Google Shape;11607;p164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1608" name="Google Shape;11608;p164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1609" name="Google Shape;11609;p16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610" name="Google Shape;11610;p16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1" name="Google Shape;11611;p164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1612" name="Google Shape;11612;p16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613" name="Google Shape;11613;p16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614" name="Google Shape;11614;p16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615" name="Google Shape;11615;p16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616" name="Google Shape;11616;p16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617" name="Google Shape;11617;p16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618" name="Google Shape;11618;p16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619" name="Google Shape;11619;p16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1620" name="Google Shape;11620;p16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621" name="Google Shape;11621;p16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1622" name="Google Shape;11622;p16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1623" name="Google Shape;11623;p16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">
  <p:cSld name="Text + Image (m)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/>
          <p:nvPr/>
        </p:nvSpPr>
        <p:spPr>
          <a:xfrm>
            <a:off x="0" y="-275953"/>
            <a:ext cx="105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</a:t>
            </a:r>
            <a:endParaRPr sz="1100"/>
          </a:p>
        </p:txBody>
      </p:sp>
      <p:sp>
        <p:nvSpPr>
          <p:cNvPr id="377" name="Google Shape;377;p1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8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8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18"/>
          <p:cNvSpPr/>
          <p:nvPr>
            <p:ph idx="3" type="pic"/>
          </p:nvPr>
        </p:nvSpPr>
        <p:spPr>
          <a:xfrm>
            <a:off x="4788666" y="541734"/>
            <a:ext cx="38088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81" name="Google Shape;381;p18"/>
          <p:cNvSpPr txBox="1"/>
          <p:nvPr>
            <p:ph idx="4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382" name="Google Shape;382;p1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383" name="Google Shape;383;p1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04" name="Google Shape;404;p1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05" name="Google Shape;405;p1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06" name="Google Shape;406;p1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" name="Google Shape;407;p1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08" name="Google Shape;408;p1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09" name="Google Shape;409;p1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0" name="Google Shape;410;p1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11" name="Google Shape;411;p1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12" name="Google Shape;412;p1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3" name="Google Shape;413;p1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" name="Google Shape;414;p1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5" name="Google Shape;415;p1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6" name="Google Shape;416;p1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17" name="Google Shape;417;p1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8" name="Google Shape;418;p1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19" name="Google Shape;419;p1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20" name="Google Shape;420;p1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1" name="Google Shape;421;p1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2" name="Google Shape;422;p1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3" name="Google Shape;423;p1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4" name="Google Shape;424;p1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25" name="Google Shape;425;p1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26" name="Google Shape;426;p1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27" name="Google Shape;427;p1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28" name="Google Shape;428;p1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30" name="Google Shape;430;p1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31" name="Google Shape;431;p1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2" name="Google Shape;432;p1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33" name="Google Shape;433;p1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4" name="Google Shape;434;p1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5" name="Google Shape;435;p1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6" name="Google Shape;436;p1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7" name="Google Shape;437;p1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38" name="Google Shape;438;p1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9" name="Google Shape;439;p1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40" name="Google Shape;440;p1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1" name="Google Shape;441;p1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42" name="Google Shape;442;p1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3" name="Google Shape;443;p1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4" name="Google Shape;444;p1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5" name="Google Shape;445;p1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6" name="Google Shape;446;p1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47" name="Google Shape;447;p1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8" name="Google Shape;448;p1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49" name="Google Shape;449;p1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50" name="Google Shape;450;p1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1" name="Google Shape;451;p1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2" name="Google Shape;452;p1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53" name="Google Shape;453;p1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454" name="Google Shape;454;p18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55" name="Google Shape;455;p1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64" name="Google Shape;464;p1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65" name="Google Shape;465;p1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66" name="Google Shape;466;p1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67" name="Google Shape;467;p1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68" name="Google Shape;468;p1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9" name="Google Shape;469;p1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0" name="Google Shape;470;p1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71" name="Google Shape;471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72" name="Google Shape;472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73" name="Google Shape;473;p1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74" name="Google Shape;474;p1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1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6" name="Google Shape;476;p1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77" name="Google Shape;477;p1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" name="Google Shape;478;p1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79" name="Google Shape;479;p1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82" name="Google Shape;482;p1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83" name="Google Shape;483;p1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85" name="Google Shape;485;p1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86" name="Google Shape;486;p1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p1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1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9" name="Google Shape;489;p1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90" name="Google Shape;490;p1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91" name="Google Shape;491;p1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92" name="Google Shape;492;p1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3" name="Google Shape;493;p1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94" name="Google Shape;494;p1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1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6" name="Google Shape;496;p1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">
  <p:cSld name="Logo slide">
    <p:spTree>
      <p:nvGrpSpPr>
        <p:cNvPr id="11624" name="Shape 1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5" name="Google Shape;11625;p165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26" name="Google Shape;11626;p165"/>
          <p:cNvSpPr/>
          <p:nvPr/>
        </p:nvSpPr>
        <p:spPr>
          <a:xfrm>
            <a:off x="0" y="-275953"/>
            <a:ext cx="6333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Logo slide</a:t>
            </a:r>
            <a:endParaRPr sz="1100"/>
          </a:p>
        </p:txBody>
      </p:sp>
      <p:sp>
        <p:nvSpPr>
          <p:cNvPr id="11627" name="Google Shape;11627;p16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28" name="Google Shape;11628;p165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29" name="Google Shape;11629;p16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30" name="Google Shape;11630;p165"/>
          <p:cNvSpPr/>
          <p:nvPr/>
        </p:nvSpPr>
        <p:spPr>
          <a:xfrm>
            <a:off x="535781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31" name="Google Shape;11631;p165"/>
          <p:cNvSpPr/>
          <p:nvPr/>
        </p:nvSpPr>
        <p:spPr>
          <a:xfrm>
            <a:off x="535781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32" name="Google Shape;11632;p165"/>
          <p:cNvSpPr/>
          <p:nvPr/>
        </p:nvSpPr>
        <p:spPr>
          <a:xfrm>
            <a:off x="535781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33" name="Google Shape;11633;p165"/>
          <p:cNvSpPr/>
          <p:nvPr/>
        </p:nvSpPr>
        <p:spPr>
          <a:xfrm>
            <a:off x="2595188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34" name="Google Shape;11634;p165"/>
          <p:cNvSpPr/>
          <p:nvPr/>
        </p:nvSpPr>
        <p:spPr>
          <a:xfrm>
            <a:off x="2595188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35" name="Google Shape;11635;p165"/>
          <p:cNvSpPr/>
          <p:nvPr/>
        </p:nvSpPr>
        <p:spPr>
          <a:xfrm>
            <a:off x="2595188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36" name="Google Shape;11636;p165"/>
          <p:cNvSpPr/>
          <p:nvPr/>
        </p:nvSpPr>
        <p:spPr>
          <a:xfrm>
            <a:off x="4654594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37" name="Google Shape;11637;p165"/>
          <p:cNvSpPr/>
          <p:nvPr/>
        </p:nvSpPr>
        <p:spPr>
          <a:xfrm>
            <a:off x="4654594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38" name="Google Shape;11638;p165"/>
          <p:cNvSpPr/>
          <p:nvPr/>
        </p:nvSpPr>
        <p:spPr>
          <a:xfrm>
            <a:off x="4654594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39" name="Google Shape;11639;p165"/>
          <p:cNvSpPr/>
          <p:nvPr/>
        </p:nvSpPr>
        <p:spPr>
          <a:xfrm>
            <a:off x="6714001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40" name="Google Shape;11640;p165"/>
          <p:cNvSpPr/>
          <p:nvPr/>
        </p:nvSpPr>
        <p:spPr>
          <a:xfrm>
            <a:off x="6714001" y="2308124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41" name="Google Shape;11641;p165"/>
          <p:cNvSpPr/>
          <p:nvPr/>
        </p:nvSpPr>
        <p:spPr>
          <a:xfrm>
            <a:off x="6714001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642" name="Google Shape;11642;p165"/>
          <p:cNvSpPr/>
          <p:nvPr>
            <p:ph idx="3" type="pic"/>
          </p:nvPr>
        </p:nvSpPr>
        <p:spPr>
          <a:xfrm>
            <a:off x="697781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43" name="Google Shape;11643;p165"/>
          <p:cNvSpPr/>
          <p:nvPr>
            <p:ph idx="4" type="pic"/>
          </p:nvPr>
        </p:nvSpPr>
        <p:spPr>
          <a:xfrm>
            <a:off x="2757188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44" name="Google Shape;11644;p165"/>
          <p:cNvSpPr/>
          <p:nvPr>
            <p:ph idx="5" type="pic"/>
          </p:nvPr>
        </p:nvSpPr>
        <p:spPr>
          <a:xfrm>
            <a:off x="4816594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45" name="Google Shape;11645;p165"/>
          <p:cNvSpPr/>
          <p:nvPr>
            <p:ph idx="6" type="pic"/>
          </p:nvPr>
        </p:nvSpPr>
        <p:spPr>
          <a:xfrm>
            <a:off x="6876001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46" name="Google Shape;11646;p165"/>
          <p:cNvSpPr/>
          <p:nvPr>
            <p:ph idx="7" type="pic"/>
          </p:nvPr>
        </p:nvSpPr>
        <p:spPr>
          <a:xfrm>
            <a:off x="6876001" y="2440070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47" name="Google Shape;11647;p165"/>
          <p:cNvSpPr/>
          <p:nvPr>
            <p:ph idx="8" type="pic"/>
          </p:nvPr>
        </p:nvSpPr>
        <p:spPr>
          <a:xfrm>
            <a:off x="6876001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48" name="Google Shape;11648;p165"/>
          <p:cNvSpPr/>
          <p:nvPr>
            <p:ph idx="9" type="pic"/>
          </p:nvPr>
        </p:nvSpPr>
        <p:spPr>
          <a:xfrm>
            <a:off x="4816594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49" name="Google Shape;11649;p165"/>
          <p:cNvSpPr/>
          <p:nvPr>
            <p:ph idx="13" type="pic"/>
          </p:nvPr>
        </p:nvSpPr>
        <p:spPr>
          <a:xfrm>
            <a:off x="4816594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50" name="Google Shape;11650;p165"/>
          <p:cNvSpPr/>
          <p:nvPr>
            <p:ph idx="14" type="pic"/>
          </p:nvPr>
        </p:nvSpPr>
        <p:spPr>
          <a:xfrm>
            <a:off x="2757188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51" name="Google Shape;11651;p165"/>
          <p:cNvSpPr/>
          <p:nvPr>
            <p:ph idx="15" type="pic"/>
          </p:nvPr>
        </p:nvSpPr>
        <p:spPr>
          <a:xfrm>
            <a:off x="2757188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52" name="Google Shape;11652;p165"/>
          <p:cNvSpPr/>
          <p:nvPr>
            <p:ph idx="16" type="pic"/>
          </p:nvPr>
        </p:nvSpPr>
        <p:spPr>
          <a:xfrm>
            <a:off x="697781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53" name="Google Shape;11653;p165"/>
          <p:cNvSpPr/>
          <p:nvPr>
            <p:ph idx="17" type="pic"/>
          </p:nvPr>
        </p:nvSpPr>
        <p:spPr>
          <a:xfrm>
            <a:off x="697781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1654" name="Google Shape;11654;p165"/>
          <p:cNvGrpSpPr/>
          <p:nvPr/>
        </p:nvGrpSpPr>
        <p:grpSpPr>
          <a:xfrm>
            <a:off x="9283196" y="0"/>
            <a:ext cx="2769910" cy="4945999"/>
            <a:chOff x="-3786165" y="0"/>
            <a:chExt cx="3693214" cy="6594665"/>
          </a:xfrm>
        </p:grpSpPr>
        <p:sp>
          <p:nvSpPr>
            <p:cNvPr id="11655" name="Google Shape;11655;p165"/>
            <p:cNvSpPr/>
            <p:nvPr/>
          </p:nvSpPr>
          <p:spPr>
            <a:xfrm>
              <a:off x="-3786165" y="0"/>
              <a:ext cx="3593100" cy="593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LOGO</a:t>
              </a:r>
              <a:endParaRPr sz="1100"/>
            </a:p>
          </p:txBody>
        </p:sp>
        <p:sp>
          <p:nvSpPr>
            <p:cNvPr id="11656" name="Google Shape;11656;p16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657" name="Google Shape;11657;p165"/>
            <p:cNvSpPr/>
            <p:nvPr/>
          </p:nvSpPr>
          <p:spPr>
            <a:xfrm>
              <a:off x="-3319415" y="465324"/>
              <a:ext cx="2944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11658" name="Google Shape;11658;p165"/>
            <p:cNvGrpSpPr/>
            <p:nvPr/>
          </p:nvGrpSpPr>
          <p:grpSpPr>
            <a:xfrm>
              <a:off x="-3316479" y="1231332"/>
              <a:ext cx="294817" cy="346796"/>
              <a:chOff x="14466489" y="1001522"/>
              <a:chExt cx="290661" cy="341907"/>
            </a:xfrm>
          </p:grpSpPr>
          <p:sp>
            <p:nvSpPr>
              <p:cNvPr id="11659" name="Google Shape;11659;p165"/>
              <p:cNvSpPr/>
              <p:nvPr/>
            </p:nvSpPr>
            <p:spPr>
              <a:xfrm>
                <a:off x="14466489" y="1001522"/>
                <a:ext cx="258000" cy="254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0" name="Google Shape;11660;p165"/>
              <p:cNvSpPr/>
              <p:nvPr/>
            </p:nvSpPr>
            <p:spPr>
              <a:xfrm>
                <a:off x="14623626" y="1033630"/>
                <a:ext cx="71100" cy="71100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1" name="Google Shape;11661;p165"/>
              <p:cNvSpPr/>
              <p:nvPr/>
            </p:nvSpPr>
            <p:spPr>
              <a:xfrm rot="2700000">
                <a:off x="14498834" y="1157867"/>
                <a:ext cx="168652" cy="147541"/>
              </a:xfrm>
              <a:custGeom>
                <a:rect b="b" l="l" r="r" t="t"/>
                <a:pathLst>
                  <a:path extrusionOk="0" h="147459" w="168558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2" name="Google Shape;11662;p165"/>
              <p:cNvSpPr/>
              <p:nvPr/>
            </p:nvSpPr>
            <p:spPr>
              <a:xfrm>
                <a:off x="14601150" y="1145314"/>
                <a:ext cx="156000" cy="116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663" name="Google Shape;11663;p165"/>
              <p:cNvCxnSpPr/>
              <p:nvPr/>
            </p:nvCxnSpPr>
            <p:spPr>
              <a:xfrm>
                <a:off x="14637490" y="1308665"/>
                <a:ext cx="83400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64" name="Google Shape;11664;p165"/>
              <p:cNvCxnSpPr>
                <a:stCxn id="11662" idx="2"/>
              </p:cNvCxnSpPr>
              <p:nvPr/>
            </p:nvCxnSpPr>
            <p:spPr>
              <a:xfrm flipH="1">
                <a:off x="14678850" y="1262014"/>
                <a:ext cx="300" cy="435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1665" name="Google Shape;11665;p165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666" name="Google Shape;11666;p165"/>
            <p:cNvSpPr/>
            <p:nvPr/>
          </p:nvSpPr>
          <p:spPr>
            <a:xfrm>
              <a:off x="-3319415" y="1729710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11667" name="Google Shape;11667;p165"/>
            <p:cNvGrpSpPr/>
            <p:nvPr/>
          </p:nvGrpSpPr>
          <p:grpSpPr>
            <a:xfrm>
              <a:off x="-3311319" y="2164285"/>
              <a:ext cx="825600" cy="209700"/>
              <a:chOff x="13504624" y="2482850"/>
              <a:chExt cx="825600" cy="209700"/>
            </a:xfrm>
          </p:grpSpPr>
          <p:sp>
            <p:nvSpPr>
              <p:cNvPr id="11668" name="Google Shape;11668;p165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54000" spcFirstLastPara="1" rIns="21600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 sz="1100"/>
              </a:p>
            </p:txBody>
          </p:sp>
          <p:cxnSp>
            <p:nvCxnSpPr>
              <p:cNvPr id="11669" name="Google Shape;11669;p165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670" name="Google Shape;11670;p165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71" name="Google Shape;11671;p165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672" name="Google Shape;11672;p165"/>
            <p:cNvSpPr/>
            <p:nvPr/>
          </p:nvSpPr>
          <p:spPr>
            <a:xfrm>
              <a:off x="-3319415" y="2553360"/>
              <a:ext cx="2944800" cy="7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logo, go to the tab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logo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logo frame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 sz="1100"/>
            </a:p>
          </p:txBody>
        </p:sp>
        <p:grpSp>
          <p:nvGrpSpPr>
            <p:cNvPr id="11673" name="Google Shape;11673;p165"/>
            <p:cNvGrpSpPr/>
            <p:nvPr/>
          </p:nvGrpSpPr>
          <p:grpSpPr>
            <a:xfrm>
              <a:off x="-3442189" y="3457603"/>
              <a:ext cx="622279" cy="612887"/>
              <a:chOff x="12617641" y="3403239"/>
              <a:chExt cx="753000" cy="741634"/>
            </a:xfrm>
          </p:grpSpPr>
          <p:grpSp>
            <p:nvGrpSpPr>
              <p:cNvPr id="11674" name="Google Shape;11674;p16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675" name="Google Shape;11675;p16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676" name="Google Shape;11676;p16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677" name="Google Shape;11677;p16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78" name="Google Shape;11678;p16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79" name="Google Shape;11679;p16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680" name="Google Shape;11680;p16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681" name="Google Shape;11681;p16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682" name="Google Shape;11682;p16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683" name="Google Shape;11683;p16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84" name="Google Shape;11684;p16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85" name="Google Shape;11685;p16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686" name="Google Shape;11686;p16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87" name="Google Shape;11687;p16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688" name="Google Shape;11688;p16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689" name="Google Shape;11689;p16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90" name="Google Shape;11690;p165"/>
            <p:cNvSpPr/>
            <p:nvPr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691" name="Google Shape;11691;p165"/>
            <p:cNvSpPr/>
            <p:nvPr/>
          </p:nvSpPr>
          <p:spPr>
            <a:xfrm>
              <a:off x="-3319415" y="4275082"/>
              <a:ext cx="29448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make sure the logo is kept in it’s original ratio,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Tools’ - ‘Format’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arrow below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Now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‘Fit’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11692" name="Google Shape;11692;p165"/>
            <p:cNvGrpSpPr/>
            <p:nvPr/>
          </p:nvGrpSpPr>
          <p:grpSpPr>
            <a:xfrm>
              <a:off x="-3314821" y="5023930"/>
              <a:ext cx="1108146" cy="562582"/>
              <a:chOff x="-3314821" y="3885197"/>
              <a:chExt cx="1108146" cy="562582"/>
            </a:xfrm>
          </p:grpSpPr>
          <p:sp>
            <p:nvSpPr>
              <p:cNvPr id="11693" name="Google Shape;11693;p165"/>
              <p:cNvSpPr/>
              <p:nvPr/>
            </p:nvSpPr>
            <p:spPr>
              <a:xfrm>
                <a:off x="-3314821" y="3885197"/>
                <a:ext cx="10557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4" name="Google Shape;11694;p165"/>
              <p:cNvSpPr/>
              <p:nvPr/>
            </p:nvSpPr>
            <p:spPr>
              <a:xfrm>
                <a:off x="-3304718" y="4138922"/>
                <a:ext cx="1043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5" name="Google Shape;11695;p165"/>
              <p:cNvSpPr txBox="1"/>
              <p:nvPr/>
            </p:nvSpPr>
            <p:spPr>
              <a:xfrm>
                <a:off x="-3069820" y="3949098"/>
                <a:ext cx="7941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Fill</a:t>
                </a:r>
                <a:endParaRPr sz="1100"/>
              </a:p>
            </p:txBody>
          </p:sp>
          <p:sp>
            <p:nvSpPr>
              <p:cNvPr id="11696" name="Google Shape;11696;p165"/>
              <p:cNvSpPr txBox="1"/>
              <p:nvPr/>
            </p:nvSpPr>
            <p:spPr>
              <a:xfrm>
                <a:off x="-3069819" y="4199018"/>
                <a:ext cx="8010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Fit</a:t>
                </a:r>
                <a:endParaRPr sz="1100"/>
              </a:p>
            </p:txBody>
          </p:sp>
          <p:sp>
            <p:nvSpPr>
              <p:cNvPr id="11697" name="Google Shape;11697;p165"/>
              <p:cNvSpPr/>
              <p:nvPr/>
            </p:nvSpPr>
            <p:spPr>
              <a:xfrm>
                <a:off x="-2303506" y="426913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698" name="Google Shape;11698;p165"/>
              <p:cNvGrpSpPr/>
              <p:nvPr/>
            </p:nvGrpSpPr>
            <p:grpSpPr>
              <a:xfrm>
                <a:off x="-3254863" y="3946089"/>
                <a:ext cx="184372" cy="143188"/>
                <a:chOff x="6218544" y="2402421"/>
                <a:chExt cx="144300" cy="112067"/>
              </a:xfrm>
            </p:grpSpPr>
            <p:sp>
              <p:nvSpPr>
                <p:cNvPr id="11699" name="Google Shape;11699;p165"/>
                <p:cNvSpPr/>
                <p:nvPr/>
              </p:nvSpPr>
              <p:spPr>
                <a:xfrm>
                  <a:off x="6218544" y="2414588"/>
                  <a:ext cx="144300" cy="99900"/>
                </a:xfrm>
                <a:prstGeom prst="rect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81818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0" name="Google Shape;11700;p165"/>
                <p:cNvSpPr/>
                <p:nvPr/>
              </p:nvSpPr>
              <p:spPr>
                <a:xfrm>
                  <a:off x="6224587" y="2445544"/>
                  <a:ext cx="95296" cy="64949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1" name="Google Shape;11701;p165"/>
                <p:cNvSpPr/>
                <p:nvPr/>
              </p:nvSpPr>
              <p:spPr>
                <a:xfrm>
                  <a:off x="6296025" y="2457450"/>
                  <a:ext cx="64420" cy="52301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2" name="Google Shape;11702;p165"/>
                <p:cNvSpPr/>
                <p:nvPr/>
              </p:nvSpPr>
              <p:spPr>
                <a:xfrm>
                  <a:off x="6290536" y="2402421"/>
                  <a:ext cx="37800" cy="37800"/>
                </a:xfrm>
                <a:prstGeom prst="chord">
                  <a:avLst>
                    <a:gd fmla="val 21457318" name="adj1"/>
                    <a:gd fmla="val 11002272" name="adj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03" name="Google Shape;11703;p165"/>
              <p:cNvGrpSpPr/>
              <p:nvPr/>
            </p:nvGrpSpPr>
            <p:grpSpPr>
              <a:xfrm>
                <a:off x="-3254863" y="4199748"/>
                <a:ext cx="184372" cy="124577"/>
                <a:chOff x="6218544" y="2636044"/>
                <a:chExt cx="144300" cy="97501"/>
              </a:xfrm>
            </p:grpSpPr>
            <p:sp>
              <p:nvSpPr>
                <p:cNvPr id="11704" name="Google Shape;11704;p165"/>
                <p:cNvSpPr/>
                <p:nvPr/>
              </p:nvSpPr>
              <p:spPr>
                <a:xfrm>
                  <a:off x="6218544" y="2636044"/>
                  <a:ext cx="144300" cy="93000"/>
                </a:xfrm>
                <a:prstGeom prst="rect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81818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5" name="Google Shape;11705;p165"/>
                <p:cNvSpPr/>
                <p:nvPr/>
              </p:nvSpPr>
              <p:spPr>
                <a:xfrm>
                  <a:off x="6249409" y="2636045"/>
                  <a:ext cx="85800" cy="97500"/>
                </a:xfrm>
                <a:prstGeom prst="rect">
                  <a:avLst/>
                </a:prstGeom>
                <a:solidFill>
                  <a:srgbClr val="F0F0F0"/>
                </a:solidFill>
                <a:ln cap="flat" cmpd="sng" w="9525">
                  <a:solidFill>
                    <a:srgbClr val="B7B4B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6" name="Google Shape;11706;p165"/>
                <p:cNvSpPr/>
                <p:nvPr/>
              </p:nvSpPr>
              <p:spPr>
                <a:xfrm>
                  <a:off x="6297938" y="2655636"/>
                  <a:ext cx="21300" cy="21300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7" name="Google Shape;11707;p165"/>
                <p:cNvSpPr/>
                <p:nvPr/>
              </p:nvSpPr>
              <p:spPr>
                <a:xfrm>
                  <a:off x="6261434" y="2675670"/>
                  <a:ext cx="45742" cy="37944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708" name="Google Shape;11708;p165"/>
            <p:cNvSpPr/>
            <p:nvPr/>
          </p:nvSpPr>
          <p:spPr>
            <a:xfrm>
              <a:off x="-3786164" y="5766665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1709" name="Google Shape;11709;p165"/>
            <p:cNvGrpSpPr/>
            <p:nvPr/>
          </p:nvGrpSpPr>
          <p:grpSpPr>
            <a:xfrm>
              <a:off x="-376743" y="5595695"/>
              <a:ext cx="283792" cy="283792"/>
              <a:chOff x="-510741" y="5913713"/>
              <a:chExt cx="267652" cy="267652"/>
            </a:xfrm>
          </p:grpSpPr>
          <p:sp>
            <p:nvSpPr>
              <p:cNvPr id="11710" name="Google Shape;11710;p16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711" name="Google Shape;11711;p16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2" name="Google Shape;11712;p165"/>
            <p:cNvGrpSpPr/>
            <p:nvPr/>
          </p:nvGrpSpPr>
          <p:grpSpPr>
            <a:xfrm>
              <a:off x="-938434" y="5904042"/>
              <a:ext cx="627900" cy="576654"/>
              <a:chOff x="-938434" y="4570310"/>
              <a:chExt cx="627900" cy="576654"/>
            </a:xfrm>
          </p:grpSpPr>
          <p:grpSp>
            <p:nvGrpSpPr>
              <p:cNvPr id="11713" name="Google Shape;11713;p16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714" name="Google Shape;11714;p16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15" name="Google Shape;11715;p16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16" name="Google Shape;11716;p16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717" name="Google Shape;11717;p16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con instruction">
  <p:cSld name="Title + Icon instruction">
    <p:spTree>
      <p:nvGrpSpPr>
        <p:cNvPr id="11718" name="Shape 1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9" name="Google Shape;11719;p166"/>
          <p:cNvSpPr/>
          <p:nvPr/>
        </p:nvSpPr>
        <p:spPr>
          <a:xfrm>
            <a:off x="0" y="-275953"/>
            <a:ext cx="1424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Icon instruction</a:t>
            </a:r>
            <a:endParaRPr sz="1100"/>
          </a:p>
        </p:txBody>
      </p:sp>
      <p:sp>
        <p:nvSpPr>
          <p:cNvPr id="11720" name="Google Shape;11720;p16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21" name="Google Shape;11721;p166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22" name="Google Shape;11722;p16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1723" name="Google Shape;11723;p166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11724" name="Google Shape;11724;p166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11725" name="Google Shape;11725;p166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1726" name="Google Shape;11726;p16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727" name="Google Shape;11727;p166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8" name="Google Shape;11728;p16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729" name="Google Shape;11729;p16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730" name="Google Shape;11730;p16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1731" name="Google Shape;11731;p166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732" name="Google Shape;11732;p166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11733" name="Google Shape;11733;p166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11734" name="Google Shape;11734;p16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735" name="Google Shape;11735;p16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6" name="Google Shape;11736;p166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11737" name="Google Shape;11737;p16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738" name="Google Shape;11738;p16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39" name="Google Shape;11739;p16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40" name="Google Shape;11740;p16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741" name="Google Shape;11741;p16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742" name="Google Shape;11742;p166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11743" name="Google Shape;11743;p166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11744" name="Google Shape;11744;p166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11745" name="Google Shape;11745;p166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11746" name="Google Shape;11746;p166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11747" name="Google Shape;11747;p166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748" name="Google Shape;11748;p166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749" name="Google Shape;11749;p166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750" name="Google Shape;11750;p166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11751" name="Google Shape;11751;p166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11752" name="Google Shape;11752;p166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753" name="Google Shape;11753;p166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754" name="Google Shape;11754;p166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11755" name="Google Shape;11755;p166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1756" name="Google Shape;11756;p166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11757" name="Google Shape;11757;p166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8" name="Google Shape;11758;p166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9" name="Google Shape;11759;p166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1760" name="Google Shape;11760;p166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61" name="Google Shape;11761;p166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1762" name="Google Shape;11762;p166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63" name="Google Shape;11763;p166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64" name="Google Shape;11764;p166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765" name="Google Shape;11765;p166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1766" name="Google Shape;11766;p166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767" name="Google Shape;11767;p166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11768" name="Google Shape;11768;p166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11769" name="Google Shape;11769;p166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0" name="Google Shape;11770;p166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1" name="Google Shape;11771;p166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11772" name="Google Shape;11772;p166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3" name="Google Shape;11773;p166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4" name="Google Shape;11774;p166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5" name="Google Shape;11775;p166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6" name="Google Shape;11776;p166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7" name="Google Shape;11777;p166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8" name="Google Shape;11778;p166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9" name="Google Shape;11779;p166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80" name="Google Shape;11780;p166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1781" name="Google Shape;11781;p166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11782" name="Google Shape;11782;p166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83" name="Google Shape;11783;p166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1784" name="Google Shape;11784;p166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11785" name="Google Shape;11785;p166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6" name="Google Shape;11786;p166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7" name="Google Shape;11787;p166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1788" name="Google Shape;11788;p166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89" name="Google Shape;11789;p166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1790" name="Google Shape;11790;p166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91" name="Google Shape;11791;p166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92" name="Google Shape;11792;p166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793" name="Google Shape;11793;p166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1794" name="Shape 1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5" name="Google Shape;11795;p167"/>
          <p:cNvSpPr/>
          <p:nvPr/>
        </p:nvSpPr>
        <p:spPr>
          <a:xfrm>
            <a:off x="0" y="-275953"/>
            <a:ext cx="348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sz="1100"/>
          </a:p>
        </p:txBody>
      </p:sp>
      <p:sp>
        <p:nvSpPr>
          <p:cNvPr id="11796" name="Google Shape;11796;p16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7" name="Google Shape;11797;p167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8" name="Google Shape;11798;p16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99" name="Google Shape;11799;p167"/>
          <p:cNvSpPr/>
          <p:nvPr>
            <p:ph idx="3" type="chart"/>
          </p:nvPr>
        </p:nvSpPr>
        <p:spPr>
          <a:xfrm>
            <a:off x="531155" y="1194197"/>
            <a:ext cx="80550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(2x) + Text">
  <p:cSld name="Chart (2x) + Text">
    <p:spTree>
      <p:nvGrpSpPr>
        <p:cNvPr id="11800" name="Shape 1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1" name="Google Shape;11801;p168"/>
          <p:cNvSpPr/>
          <p:nvPr/>
        </p:nvSpPr>
        <p:spPr>
          <a:xfrm>
            <a:off x="0" y="-275953"/>
            <a:ext cx="10362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 (2x) + Text</a:t>
            </a:r>
            <a:endParaRPr sz="1100"/>
          </a:p>
        </p:txBody>
      </p:sp>
      <p:sp>
        <p:nvSpPr>
          <p:cNvPr id="11802" name="Google Shape;11802;p16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03" name="Google Shape;11803;p168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04" name="Google Shape;11804;p16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05" name="Google Shape;11805;p168"/>
          <p:cNvSpPr/>
          <p:nvPr>
            <p:ph idx="3" type="chart"/>
          </p:nvPr>
        </p:nvSpPr>
        <p:spPr>
          <a:xfrm>
            <a:off x="4787504" y="2092037"/>
            <a:ext cx="3816600" cy="22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6" name="Google Shape;11806;p168"/>
          <p:cNvSpPr/>
          <p:nvPr>
            <p:ph idx="4" type="chart"/>
          </p:nvPr>
        </p:nvSpPr>
        <p:spPr>
          <a:xfrm>
            <a:off x="535781" y="2092037"/>
            <a:ext cx="3793200" cy="22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7" name="Google Shape;11807;p168"/>
          <p:cNvSpPr txBox="1"/>
          <p:nvPr>
            <p:ph idx="5" type="body"/>
          </p:nvPr>
        </p:nvSpPr>
        <p:spPr>
          <a:xfrm>
            <a:off x="539999" y="1202356"/>
            <a:ext cx="8055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Background light yellow">
  <p:cSld name="Table Background light yellow">
    <p:spTree>
      <p:nvGrpSpPr>
        <p:cNvPr id="11808" name="Shape 1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9" name="Google Shape;11809;p16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810" name="Google Shape;11810;p169"/>
          <p:cNvSpPr/>
          <p:nvPr/>
        </p:nvSpPr>
        <p:spPr>
          <a:xfrm>
            <a:off x="0" y="-275953"/>
            <a:ext cx="1902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 Background light yellow</a:t>
            </a:r>
            <a:endParaRPr sz="1100"/>
          </a:p>
        </p:txBody>
      </p:sp>
      <p:sp>
        <p:nvSpPr>
          <p:cNvPr id="11811" name="Google Shape;11811;p16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12" name="Google Shape;11812;p169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13" name="Google Shape;11813;p16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">
  <p:cSld name="Diagram">
    <p:spTree>
      <p:nvGrpSpPr>
        <p:cNvPr id="11814" name="Shape 1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5" name="Google Shape;11815;p170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816" name="Google Shape;11816;p170"/>
          <p:cNvSpPr/>
          <p:nvPr>
            <p:ph idx="2" type="pic"/>
          </p:nvPr>
        </p:nvSpPr>
        <p:spPr>
          <a:xfrm>
            <a:off x="1242034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817" name="Google Shape;11817;p170"/>
          <p:cNvSpPr/>
          <p:nvPr>
            <p:ph idx="3" type="pic"/>
          </p:nvPr>
        </p:nvSpPr>
        <p:spPr>
          <a:xfrm>
            <a:off x="3694500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818" name="Google Shape;11818;p170"/>
          <p:cNvSpPr/>
          <p:nvPr>
            <p:ph idx="4" type="pic"/>
          </p:nvPr>
        </p:nvSpPr>
        <p:spPr>
          <a:xfrm>
            <a:off x="6147244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819" name="Google Shape;11819;p170"/>
          <p:cNvSpPr/>
          <p:nvPr/>
        </p:nvSpPr>
        <p:spPr>
          <a:xfrm>
            <a:off x="0" y="-275953"/>
            <a:ext cx="5364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Diagram</a:t>
            </a:r>
            <a:endParaRPr sz="1100"/>
          </a:p>
        </p:txBody>
      </p:sp>
      <p:sp>
        <p:nvSpPr>
          <p:cNvPr id="11820" name="Google Shape;11820;p17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21" name="Google Shape;11821;p170"/>
          <p:cNvSpPr txBox="1"/>
          <p:nvPr>
            <p:ph idx="5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22" name="Google Shape;11822;p17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1823" name="Google Shape;11823;p170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1824" name="Google Shape;11824;p170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825" name="Google Shape;11825;p170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1826" name="Google Shape;11826;p17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827" name="Google Shape;11827;p170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8" name="Google Shape;11828;p17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829" name="Google Shape;11829;p17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830" name="Google Shape;11830;p17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1831" name="Google Shape;11831;p170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832" name="Google Shape;11832;p170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833" name="Google Shape;11833;p170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1834" name="Google Shape;11834;p17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835" name="Google Shape;11835;p170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836" name="Google Shape;11836;p170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837" name="Google Shape;11837;p170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838" name="Google Shape;11838;p17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839" name="Google Shape;11839;p17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840" name="Google Shape;11840;p17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841" name="Google Shape;11841;p17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842" name="Google Shape;11842;p17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843" name="Google Shape;11843;p17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4" name="Google Shape;11844;p17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45" name="Google Shape;11845;p17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846" name="Google Shape;11846;p17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7" name="Google Shape;11847;p17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848" name="Google Shape;11848;p17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849" name="Google Shape;11849;p17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0" name="Google Shape;11850;p170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1851" name="Google Shape;11851;p17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852" name="Google Shape;11852;p17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3" name="Google Shape;11853;p170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1854" name="Google Shape;11854;p17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855" name="Google Shape;11855;p17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6" name="Google Shape;11856;p17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7" name="Google Shape;11857;p17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858" name="Google Shape;11858;p17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859" name="Google Shape;11859;p170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860" name="Google Shape;11860;p170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861" name="Google Shape;11861;p170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862" name="Google Shape;11862;p17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863" name="Google Shape;11863;p17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4" name="Google Shape;11864;p170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865" name="Google Shape;11865;p170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Background light orange">
  <p:cSld name="Title only Background light orange">
    <p:spTree>
      <p:nvGrpSpPr>
        <p:cNvPr id="11866" name="Shape 1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7" name="Google Shape;11867;p171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868" name="Google Shape;11868;p171"/>
          <p:cNvSpPr/>
          <p:nvPr/>
        </p:nvSpPr>
        <p:spPr>
          <a:xfrm>
            <a:off x="0" y="-275953"/>
            <a:ext cx="2179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Background light orange</a:t>
            </a:r>
            <a:endParaRPr sz="1100"/>
          </a:p>
        </p:txBody>
      </p:sp>
      <p:sp>
        <p:nvSpPr>
          <p:cNvPr id="11869" name="Google Shape;11869;p17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0" name="Google Shape;11870;p17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1" name="Google Shape;11871;p17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ackground light orange + Icon instruction">
  <p:cSld name="Title + Background light orange + Icon instruction">
    <p:spTree>
      <p:nvGrpSpPr>
        <p:cNvPr id="11872" name="Shape 1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3" name="Google Shape;11873;p172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874" name="Google Shape;11874;p172"/>
          <p:cNvSpPr/>
          <p:nvPr/>
        </p:nvSpPr>
        <p:spPr>
          <a:xfrm>
            <a:off x="0" y="-275953"/>
            <a:ext cx="3124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Background light orange + Icon instruction</a:t>
            </a:r>
            <a:endParaRPr b="1" sz="12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5" name="Google Shape;11875;p17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6" name="Google Shape;11876;p172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7" name="Google Shape;11877;p17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1878" name="Google Shape;11878;p172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11879" name="Google Shape;11879;p172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11880" name="Google Shape;11880;p172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1881" name="Google Shape;11881;p17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882" name="Google Shape;11882;p172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3" name="Google Shape;11883;p17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884" name="Google Shape;11884;p17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885" name="Google Shape;11885;p17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1886" name="Google Shape;11886;p17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887" name="Google Shape;11887;p172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11888" name="Google Shape;11888;p172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11889" name="Google Shape;11889;p17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890" name="Google Shape;11890;p17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91" name="Google Shape;11891;p172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11892" name="Google Shape;11892;p17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893" name="Google Shape;11893;p17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894" name="Google Shape;11894;p17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895" name="Google Shape;11895;p17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896" name="Google Shape;11896;p17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897" name="Google Shape;11897;p172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11898" name="Google Shape;11898;p172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11899" name="Google Shape;11899;p172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11900" name="Google Shape;11900;p172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11901" name="Google Shape;11901;p172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11902" name="Google Shape;11902;p172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03" name="Google Shape;11903;p172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04" name="Google Shape;11904;p172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05" name="Google Shape;11905;p172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11906" name="Google Shape;11906;p172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11907" name="Google Shape;11907;p172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08" name="Google Shape;11908;p172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09" name="Google Shape;11909;p172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11910" name="Google Shape;11910;p172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1911" name="Google Shape;11911;p172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11912" name="Google Shape;11912;p172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3" name="Google Shape;11913;p172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4" name="Google Shape;11914;p172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1915" name="Google Shape;11915;p172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916" name="Google Shape;11916;p172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1917" name="Google Shape;11917;p172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918" name="Google Shape;11918;p172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19" name="Google Shape;11919;p172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920" name="Google Shape;11920;p172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1921" name="Google Shape;11921;p172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922" name="Google Shape;11922;p172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11923" name="Google Shape;11923;p172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11924" name="Google Shape;11924;p172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5" name="Google Shape;11925;p172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26" name="Google Shape;11926;p172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11927" name="Google Shape;11927;p172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28" name="Google Shape;11928;p172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29" name="Google Shape;11929;p172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30" name="Google Shape;11930;p172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31" name="Google Shape;11931;p172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32" name="Google Shape;11932;p172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33" name="Google Shape;11933;p172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34" name="Google Shape;11934;p172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35" name="Google Shape;11935;p172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1936" name="Google Shape;11936;p172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11937" name="Google Shape;11937;p172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938" name="Google Shape;11938;p172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1939" name="Google Shape;11939;p172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11940" name="Google Shape;11940;p172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1" name="Google Shape;11941;p172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2" name="Google Shape;11942;p172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1943" name="Google Shape;11943;p172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944" name="Google Shape;11944;p172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1945" name="Google Shape;11945;p172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946" name="Google Shape;11946;p172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47" name="Google Shape;11947;p172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948" name="Google Shape;11948;p172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Yellow background + Icon Instruction">
  <p:cSld name="Title + Yellow background + Icon Instruction">
    <p:spTree>
      <p:nvGrpSpPr>
        <p:cNvPr id="11949" name="Shape 1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" name="Google Shape;11950;p173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951" name="Google Shape;11951;p173"/>
          <p:cNvSpPr/>
          <p:nvPr/>
        </p:nvSpPr>
        <p:spPr>
          <a:xfrm>
            <a:off x="0" y="-275953"/>
            <a:ext cx="2781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Yellow background + Icon Instruction</a:t>
            </a:r>
            <a:endParaRPr b="1" sz="12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2" name="Google Shape;11952;p173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3" name="Google Shape;11953;p173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4" name="Google Shape;11954;p17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1955" name="Google Shape;11955;p173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11956" name="Google Shape;11956;p173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11957" name="Google Shape;11957;p173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1958" name="Google Shape;11958;p17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959" name="Google Shape;11959;p173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0" name="Google Shape;11960;p17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961" name="Google Shape;11961;p17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962" name="Google Shape;11962;p17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1963" name="Google Shape;11963;p17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964" name="Google Shape;11964;p173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11965" name="Google Shape;11965;p173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11966" name="Google Shape;11966;p17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967" name="Google Shape;11967;p17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68" name="Google Shape;11968;p173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11969" name="Google Shape;11969;p17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970" name="Google Shape;11970;p17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971" name="Google Shape;11971;p17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972" name="Google Shape;11972;p17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973" name="Google Shape;11973;p17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974" name="Google Shape;11974;p173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11975" name="Google Shape;11975;p173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11976" name="Google Shape;11976;p173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11977" name="Google Shape;11977;p173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11978" name="Google Shape;11978;p173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11979" name="Google Shape;11979;p173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80" name="Google Shape;11980;p173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81" name="Google Shape;11981;p173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82" name="Google Shape;11982;p173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11983" name="Google Shape;11983;p173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11984" name="Google Shape;11984;p173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85" name="Google Shape;11985;p173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1986" name="Google Shape;11986;p173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11987" name="Google Shape;11987;p173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1988" name="Google Shape;11988;p173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11989" name="Google Shape;11989;p173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0" name="Google Shape;11990;p173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1" name="Google Shape;11991;p173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1992" name="Google Shape;11992;p173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993" name="Google Shape;11993;p173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1994" name="Google Shape;11994;p173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995" name="Google Shape;11995;p173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96" name="Google Shape;11996;p173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997" name="Google Shape;11997;p173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1998" name="Google Shape;11998;p173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999" name="Google Shape;11999;p173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12000" name="Google Shape;12000;p173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12001" name="Google Shape;12001;p173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2" name="Google Shape;12002;p173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03" name="Google Shape;12003;p173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12004" name="Google Shape;12004;p173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05" name="Google Shape;12005;p173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06" name="Google Shape;12006;p173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07" name="Google Shape;12007;p173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08" name="Google Shape;12008;p173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09" name="Google Shape;12009;p173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10" name="Google Shape;12010;p173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11" name="Google Shape;12011;p173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12" name="Google Shape;12012;p173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2013" name="Google Shape;12013;p173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12014" name="Google Shape;12014;p173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015" name="Google Shape;12015;p173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2016" name="Google Shape;12016;p173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12017" name="Google Shape;12017;p173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8" name="Google Shape;12018;p173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9" name="Google Shape;12019;p173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2020" name="Google Shape;12020;p173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21" name="Google Shape;12021;p173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2022" name="Google Shape;12022;p173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023" name="Google Shape;12023;p173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24" name="Google Shape;12024;p173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025" name="Google Shape;12025;p173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3x">
  <p:cSld name="Column 3x">
    <p:spTree>
      <p:nvGrpSpPr>
        <p:cNvPr id="12026" name="Shape 1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7" name="Google Shape;12027;p174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8" name="Google Shape;12028;p174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9" name="Google Shape;12029;p174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030" name="Google Shape;12030;p174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031" name="Google Shape;12031;p174"/>
          <p:cNvSpPr txBox="1"/>
          <p:nvPr>
            <p:ph idx="5" type="body"/>
          </p:nvPr>
        </p:nvSpPr>
        <p:spPr>
          <a:xfrm>
            <a:off x="6046322" y="530846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032" name="Google Shape;12032;p174"/>
          <p:cNvSpPr txBox="1"/>
          <p:nvPr>
            <p:ph idx="6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033" name="Google Shape;12033;p174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2034" name="Google Shape;12034;p174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2035" name="Google Shape;12035;p17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036" name="Google Shape;12036;p174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037" name="Google Shape;12037;p17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038" name="Google Shape;12038;p174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2039" name="Google Shape;12039;p174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040" name="Google Shape;12040;p17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041" name="Google Shape;12041;p174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2042" name="Google Shape;12042;p17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043" name="Google Shape;12043;p174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2044" name="Google Shape;12044;p17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2045" name="Google Shape;12045;p174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2046" name="Google Shape;12046;p17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2047" name="Google Shape;12047;p174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2048" name="Google Shape;12048;p17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2049" name="Google Shape;12049;p174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050" name="Google Shape;12050;p17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2051" name="Google Shape;12051;p174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052" name="Google Shape;12052;p17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2053" name="Google Shape;12053;p174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2054" name="Google Shape;12054;p174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055" name="Google Shape;12055;p174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2056" name="Google Shape;12056;p17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057" name="Google Shape;12057;p17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58" name="Google Shape;12058;p174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2059" name="Google Shape;12059;p17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2060" name="Google Shape;12060;p17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61" name="Google Shape;12061;p17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2062" name="Google Shape;12062;p17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063" name="Google Shape;12063;p17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64" name="Google Shape;12064;p17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65" name="Google Shape;12065;p17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66" name="Google Shape;12066;p17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67" name="Google Shape;12067;p17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068" name="Google Shape;12068;p17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69" name="Google Shape;12069;p17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2070" name="Google Shape;12070;p17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071" name="Google Shape;12071;p17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72" name="Google Shape;12072;p17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73" name="Google Shape;12073;p17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74" name="Google Shape;12074;p17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75" name="Google Shape;12075;p17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076" name="Google Shape;12076;p17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077" name="Google Shape;12077;p17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2078" name="Google Shape;12078;p17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079" name="Google Shape;12079;p174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2080" name="Google Shape;12080;p174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2081" name="Google Shape;12081;p17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2082" name="Google Shape;12082;p17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083" name="Google Shape;12083;p17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084" name="Google Shape;12084;p17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85" name="Google Shape;12085;p17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86" name="Google Shape;12086;p17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87" name="Google Shape;12087;p17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88" name="Google Shape;12088;p17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089" name="Google Shape;12089;p17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90" name="Google Shape;12090;p17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2091" name="Google Shape;12091;p17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092" name="Google Shape;12092;p17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093" name="Google Shape;12093;p17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94" name="Google Shape;12094;p17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95" name="Google Shape;12095;p17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96" name="Google Shape;12096;p17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97" name="Google Shape;12097;p17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098" name="Google Shape;12098;p17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099" name="Google Shape;12099;p174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2100" name="Google Shape;12100;p174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2101" name="Google Shape;12101;p17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102" name="Google Shape;12102;p17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103" name="Google Shape;12103;p17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104" name="Google Shape;12104;p174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2105" name="Google Shape;12105;p174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06" name="Google Shape;12106;p174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07" name="Google Shape;12107;p174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08" name="Google Shape;12108;p17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1">
  <p:cSld name="Text #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"/>
          <p:cNvSpPr/>
          <p:nvPr/>
        </p:nvSpPr>
        <p:spPr>
          <a:xfrm>
            <a:off x="535781" y="1039091"/>
            <a:ext cx="5858100" cy="33156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499" name="Google Shape;499;p19"/>
          <p:cNvSpPr txBox="1"/>
          <p:nvPr>
            <p:ph idx="1" type="body"/>
          </p:nvPr>
        </p:nvSpPr>
        <p:spPr>
          <a:xfrm>
            <a:off x="648871" y="1194197"/>
            <a:ext cx="56160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500" name="Google Shape;500;p19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#1</a:t>
            </a:r>
            <a:endParaRPr sz="1100"/>
          </a:p>
        </p:txBody>
      </p:sp>
      <p:sp>
        <p:nvSpPr>
          <p:cNvPr id="501" name="Google Shape;501;p19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2" name="Google Shape;502;p1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03" name="Google Shape;503;p1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24" name="Google Shape;524;p1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25" name="Google Shape;525;p1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26" name="Google Shape;526;p1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28" name="Google Shape;528;p1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29" name="Google Shape;529;p1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0" name="Google Shape;530;p1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31" name="Google Shape;531;p1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32" name="Google Shape;532;p1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3" name="Google Shape;533;p1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4" name="Google Shape;534;p1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5" name="Google Shape;535;p1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6" name="Google Shape;536;p1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7" name="Google Shape;537;p1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8" name="Google Shape;538;p1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39" name="Google Shape;539;p1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40" name="Google Shape;540;p1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1" name="Google Shape;541;p1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2" name="Google Shape;542;p1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3" name="Google Shape;543;p1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4" name="Google Shape;544;p1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45" name="Google Shape;545;p1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46" name="Google Shape;546;p1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47" name="Google Shape;547;p1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48" name="Google Shape;548;p1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50" name="Google Shape;550;p1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51" name="Google Shape;551;p1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52" name="Google Shape;552;p1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53" name="Google Shape;553;p1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54" name="Google Shape;554;p1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55" name="Google Shape;555;p1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56" name="Google Shape;556;p1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57" name="Google Shape;557;p1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58" name="Google Shape;558;p1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9" name="Google Shape;559;p1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60" name="Google Shape;560;p1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61" name="Google Shape;561;p1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62" name="Google Shape;562;p1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3" name="Google Shape;563;p1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4" name="Google Shape;564;p1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5" name="Google Shape;565;p1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6" name="Google Shape;566;p1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67" name="Google Shape;567;p1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8" name="Google Shape;568;p1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69" name="Google Shape;569;p1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70" name="Google Shape;570;p1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71" name="Google Shape;571;p1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72" name="Google Shape;572;p1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73" name="Google Shape;573;p1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74" name="Google Shape;574;p19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19"/>
          <p:cNvSpPr txBox="1"/>
          <p:nvPr>
            <p:ph type="title"/>
          </p:nvPr>
        </p:nvSpPr>
        <p:spPr>
          <a:xfrm>
            <a:off x="648871" y="541735"/>
            <a:ext cx="7919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 + Image">
  <p:cSld name="Column 2x + Image">
    <p:spTree>
      <p:nvGrpSpPr>
        <p:cNvPr id="12109" name="Shape 1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0" name="Google Shape;12110;p175"/>
          <p:cNvSpPr/>
          <p:nvPr>
            <p:ph idx="2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111" name="Google Shape;12111;p175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12" name="Google Shape;12112;p175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13" name="Google Shape;12113;p175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114" name="Google Shape;12114;p175"/>
          <p:cNvSpPr txBox="1"/>
          <p:nvPr>
            <p:ph idx="5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115" name="Google Shape;12115;p175"/>
          <p:cNvSpPr txBox="1"/>
          <p:nvPr>
            <p:ph idx="6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16" name="Google Shape;12116;p175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2117" name="Google Shape;12117;p175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2118" name="Google Shape;12118;p175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119" name="Google Shape;12119;p175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120" name="Google Shape;12120;p175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121" name="Google Shape;12121;p175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2122" name="Google Shape;12122;p175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123" name="Google Shape;12123;p175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124" name="Google Shape;12124;p175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2125" name="Google Shape;12125;p175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126" name="Google Shape;12126;p175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2127" name="Google Shape;12127;p175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2128" name="Google Shape;12128;p175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2129" name="Google Shape;12129;p175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2130" name="Google Shape;12130;p175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2131" name="Google Shape;12131;p175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2132" name="Google Shape;12132;p175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133" name="Google Shape;12133;p175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2134" name="Google Shape;12134;p175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135" name="Google Shape;12135;p175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2136" name="Google Shape;12136;p175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2137" name="Google Shape;12137;p175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138" name="Google Shape;12138;p175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2139" name="Google Shape;12139;p17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140" name="Google Shape;12140;p17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41" name="Google Shape;12141;p175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2142" name="Google Shape;12142;p175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2143" name="Google Shape;12143;p175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44" name="Google Shape;12144;p175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2145" name="Google Shape;12145;p17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146" name="Google Shape;12146;p17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47" name="Google Shape;12147;p17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48" name="Google Shape;12148;p17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49" name="Google Shape;12149;p17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50" name="Google Shape;12150;p17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151" name="Google Shape;12151;p17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52" name="Google Shape;12152;p175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2153" name="Google Shape;12153;p17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154" name="Google Shape;12154;p17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55" name="Google Shape;12155;p17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56" name="Google Shape;12156;p17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57" name="Google Shape;12157;p17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58" name="Google Shape;12158;p17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159" name="Google Shape;12159;p17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160" name="Google Shape;12160;p175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2161" name="Google Shape;12161;p175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162" name="Google Shape;12162;p175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2163" name="Google Shape;12163;p175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2164" name="Google Shape;12164;p175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2165" name="Google Shape;12165;p175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166" name="Google Shape;12166;p17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167" name="Google Shape;12167;p17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68" name="Google Shape;12168;p17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69" name="Google Shape;12169;p17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70" name="Google Shape;12170;p17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71" name="Google Shape;12171;p17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172" name="Google Shape;12172;p17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73" name="Google Shape;12173;p175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2174" name="Google Shape;12174;p175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175" name="Google Shape;12175;p17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176" name="Google Shape;12176;p17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77" name="Google Shape;12177;p17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78" name="Google Shape;12178;p17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79" name="Google Shape;12179;p17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80" name="Google Shape;12180;p17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181" name="Google Shape;12181;p17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182" name="Google Shape;12182;p175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2183" name="Google Shape;12183;p175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2184" name="Google Shape;12184;p17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185" name="Google Shape;12185;p17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186" name="Google Shape;12186;p17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187" name="Google Shape;12187;p175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2188" name="Google Shape;12188;p175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89" name="Google Shape;12189;p175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90" name="Google Shape;12190;p175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191" name="Google Shape;12191;p175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2192" name="Google Shape;12192;p175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193" name="Google Shape;12193;p175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2194" name="Google Shape;12194;p17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195" name="Google Shape;12195;p175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6" name="Google Shape;12196;p17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197" name="Google Shape;12197;p17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198" name="Google Shape;12198;p17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2199" name="Google Shape;12199;p17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200" name="Google Shape;12200;p175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201" name="Google Shape;12201;p175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2202" name="Google Shape;12202;p17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203" name="Google Shape;12203;p17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204" name="Google Shape;12204;p17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205" name="Google Shape;12205;p17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206" name="Google Shape;12206;p17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207" name="Google Shape;12207;p17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208" name="Google Shape;12208;p17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209" name="Google Shape;12209;p17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210" name="Google Shape;12210;p17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211" name="Google Shape;12211;p17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2" name="Google Shape;12212;p17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13" name="Google Shape;12213;p17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214" name="Google Shape;12214;p17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5" name="Google Shape;12215;p17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216" name="Google Shape;12216;p17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2217" name="Google Shape;12217;p17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8" name="Google Shape;12218;p175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2219" name="Google Shape;12219;p17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220" name="Google Shape;12220;p17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21" name="Google Shape;12221;p175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2222" name="Google Shape;12222;p17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2223" name="Google Shape;12223;p17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4" name="Google Shape;12224;p17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5" name="Google Shape;12225;p17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26" name="Google Shape;12226;p17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2227" name="Google Shape;12227;p17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2228" name="Google Shape;12228;p17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2229" name="Google Shape;12229;p17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230" name="Google Shape;12230;p17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231" name="Google Shape;12231;p17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32" name="Google Shape;12232;p17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233" name="Google Shape;12233;p17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2234" name="Google Shape;12234;p175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">
  <p:cSld name="Column 1x + Image">
    <p:spTree>
      <p:nvGrpSpPr>
        <p:cNvPr id="12235" name="Shape 1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" name="Google Shape;12236;p176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7" name="Google Shape;12237;p176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8" name="Google Shape;12238;p176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239" name="Google Shape;12239;p176"/>
          <p:cNvSpPr txBox="1"/>
          <p:nvPr>
            <p:ph idx="4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40" name="Google Shape;12240;p176"/>
          <p:cNvSpPr/>
          <p:nvPr>
            <p:ph idx="5" type="pic"/>
          </p:nvPr>
        </p:nvSpPr>
        <p:spPr>
          <a:xfrm>
            <a:off x="3296420" y="541735"/>
            <a:ext cx="5295900" cy="381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2241" name="Google Shape;12241;p176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2242" name="Google Shape;12242;p176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2243" name="Google Shape;12243;p17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244" name="Google Shape;12244;p176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245" name="Google Shape;12245;p17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246" name="Google Shape;12246;p176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2247" name="Google Shape;12247;p176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248" name="Google Shape;12248;p17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249" name="Google Shape;12249;p176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2250" name="Google Shape;12250;p17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251" name="Google Shape;12251;p176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2252" name="Google Shape;12252;p17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2253" name="Google Shape;12253;p176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2254" name="Google Shape;12254;p17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2255" name="Google Shape;12255;p176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2256" name="Google Shape;12256;p17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2257" name="Google Shape;12257;p176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258" name="Google Shape;12258;p17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2259" name="Google Shape;12259;p176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260" name="Google Shape;12260;p17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2261" name="Google Shape;12261;p176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2262" name="Google Shape;12262;p176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263" name="Google Shape;12263;p176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2264" name="Google Shape;12264;p17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265" name="Google Shape;12265;p17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66" name="Google Shape;12266;p176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2267" name="Google Shape;12267;p176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2268" name="Google Shape;12268;p176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69" name="Google Shape;12269;p176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2270" name="Google Shape;12270;p17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271" name="Google Shape;12271;p17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72" name="Google Shape;12272;p17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73" name="Google Shape;12273;p17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74" name="Google Shape;12274;p17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75" name="Google Shape;12275;p17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276" name="Google Shape;12276;p17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277" name="Google Shape;12277;p176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2278" name="Google Shape;12278;p17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279" name="Google Shape;12279;p17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80" name="Google Shape;12280;p17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81" name="Google Shape;12281;p17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82" name="Google Shape;12282;p17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83" name="Google Shape;12283;p17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284" name="Google Shape;12284;p17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285" name="Google Shape;12285;p176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2286" name="Google Shape;12286;p176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287" name="Google Shape;12287;p176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2288" name="Google Shape;12288;p176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2289" name="Google Shape;12289;p176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2290" name="Google Shape;12290;p176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291" name="Google Shape;12291;p17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292" name="Google Shape;12292;p17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93" name="Google Shape;12293;p17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94" name="Google Shape;12294;p17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95" name="Google Shape;12295;p17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296" name="Google Shape;12296;p17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297" name="Google Shape;12297;p17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298" name="Google Shape;12298;p176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2299" name="Google Shape;12299;p176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300" name="Google Shape;12300;p17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301" name="Google Shape;12301;p17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302" name="Google Shape;12302;p17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303" name="Google Shape;12303;p17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304" name="Google Shape;12304;p17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305" name="Google Shape;12305;p17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306" name="Google Shape;12306;p17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307" name="Google Shape;12307;p176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2308" name="Google Shape;12308;p176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2309" name="Google Shape;12309;p17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310" name="Google Shape;12310;p17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311" name="Google Shape;12311;p17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312" name="Google Shape;12312;p176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2313" name="Google Shape;12313;p176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14" name="Google Shape;12314;p176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15" name="Google Shape;12315;p176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316" name="Google Shape;12316;p176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2317" name="Google Shape;12317;p176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318" name="Google Shape;12318;p176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2319" name="Google Shape;12319;p17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320" name="Google Shape;12320;p176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1" name="Google Shape;12321;p17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322" name="Google Shape;12322;p17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323" name="Google Shape;12323;p17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2324" name="Google Shape;12324;p176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325" name="Google Shape;12325;p176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326" name="Google Shape;12326;p176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2327" name="Google Shape;12327;p17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328" name="Google Shape;12328;p17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329" name="Google Shape;12329;p17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330" name="Google Shape;12330;p17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331" name="Google Shape;12331;p17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332" name="Google Shape;12332;p17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333" name="Google Shape;12333;p17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334" name="Google Shape;12334;p17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335" name="Google Shape;12335;p17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336" name="Google Shape;12336;p17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7" name="Google Shape;12337;p17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38" name="Google Shape;12338;p17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339" name="Google Shape;12339;p17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0" name="Google Shape;12340;p17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341" name="Google Shape;12341;p17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2342" name="Google Shape;12342;p17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3" name="Google Shape;12343;p176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2344" name="Google Shape;12344;p17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345" name="Google Shape;12345;p17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6" name="Google Shape;12346;p176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2347" name="Google Shape;12347;p17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2348" name="Google Shape;12348;p17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9" name="Google Shape;12349;p17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0" name="Google Shape;12350;p17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351" name="Google Shape;12351;p17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2352" name="Google Shape;12352;p17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2353" name="Google Shape;12353;p17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2354" name="Google Shape;12354;p17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355" name="Google Shape;12355;p17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356" name="Google Shape;12356;p17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7" name="Google Shape;12357;p17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358" name="Google Shape;12358;p17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2359" name="Google Shape;12359;p176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+ Quote">
  <p:cSld name="Column 1x + Image + Quote">
    <p:spTree>
      <p:nvGrpSpPr>
        <p:cNvPr id="12360" name="Shape 1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1" name="Google Shape;12361;p177"/>
          <p:cNvSpPr/>
          <p:nvPr>
            <p:ph idx="2" type="pic"/>
          </p:nvPr>
        </p:nvSpPr>
        <p:spPr>
          <a:xfrm>
            <a:off x="3296420" y="541735"/>
            <a:ext cx="5295900" cy="381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62" name="Google Shape;12362;p177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3" name="Google Shape;12363;p177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4" name="Google Shape;12364;p177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365" name="Google Shape;12365;p177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66" name="Google Shape;12366;p177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2367" name="Google Shape;12367;p177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368" name="Google Shape;12368;p17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369" name="Google Shape;12369;p177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0" name="Google Shape;12370;p177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371" name="Google Shape;12371;p177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372" name="Google Shape;12372;p177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373" name="Google Shape;12373;p177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374" name="Google Shape;12374;p177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2375" name="Google Shape;12375;p177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6" name="Google Shape;12376;p177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7" name="Google Shape;12377;p177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2378" name="Google Shape;12378;p177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2379" name="Google Shape;12379;p177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0" name="Google Shape;12380;p177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81" name="Google Shape;12381;p177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2382" name="Google Shape;12382;p177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3" name="Google Shape;12383;p177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4" name="Google Shape;12384;p177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385" name="Google Shape;12385;p177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2386" name="Google Shape;12386;p177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7" name="Google Shape;12387;p177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8" name="Google Shape;12388;p177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389" name="Google Shape;12389;p17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390" name="Google Shape;12390;p17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391" name="Google Shape;12391;p17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2392" name="Google Shape;12392;p177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2393" name="Google Shape;12393;p17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394" name="Google Shape;12394;p17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395" name="Google Shape;12395;p17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396" name="Google Shape;12396;p17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397" name="Google Shape;12397;p17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398" name="Google Shape;12398;p17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399" name="Google Shape;12399;p17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400" name="Google Shape;12400;p17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401" name="Google Shape;12401;p17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402" name="Google Shape;12402;p17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3" name="Google Shape;12403;p17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04" name="Google Shape;12404;p17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405" name="Google Shape;12405;p17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6" name="Google Shape;12406;p17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407" name="Google Shape;12407;p17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2408" name="Google Shape;12408;p17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09" name="Google Shape;12409;p177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410" name="Google Shape;12410;p177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2411" name="Google Shape;12411;p17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412" name="Google Shape;12412;p17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13" name="Google Shape;12413;p177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2414" name="Google Shape;12414;p17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2415" name="Google Shape;12415;p17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416" name="Google Shape;12416;p17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417" name="Google Shape;12417;p17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418" name="Google Shape;12418;p17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2419" name="Google Shape;12419;p17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2420" name="Google Shape;12420;p17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2421" name="Google Shape;12421;p17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2422" name="Google Shape;12422;p17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423" name="Google Shape;12423;p17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2424" name="Google Shape;12424;p17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2425" name="Google Shape;12425;p17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2426" name="Google Shape;12426;p177"/>
          <p:cNvSpPr txBox="1"/>
          <p:nvPr>
            <p:ph idx="6" type="body"/>
          </p:nvPr>
        </p:nvSpPr>
        <p:spPr>
          <a:xfrm>
            <a:off x="6722130" y="2579099"/>
            <a:ext cx="1653600" cy="152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7" name="Google Shape;12427;p177"/>
          <p:cNvSpPr txBox="1"/>
          <p:nvPr>
            <p:ph idx="7" type="body"/>
          </p:nvPr>
        </p:nvSpPr>
        <p:spPr>
          <a:xfrm>
            <a:off x="6804699" y="2699674"/>
            <a:ext cx="405000" cy="358200"/>
          </a:xfrm>
          <a:prstGeom prst="rect">
            <a:avLst/>
          </a:prstGeom>
          <a:blipFill rotWithShape="1">
            <a:blip r:embed="rId4">
              <a:alphaModFix amt="40000"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8" name="Google Shape;12428;p177"/>
          <p:cNvSpPr txBox="1"/>
          <p:nvPr>
            <p:ph idx="8" type="body"/>
          </p:nvPr>
        </p:nvSpPr>
        <p:spPr>
          <a:xfrm rot="10800000">
            <a:off x="7850255" y="3628527"/>
            <a:ext cx="405000" cy="358200"/>
          </a:xfrm>
          <a:prstGeom prst="rect">
            <a:avLst/>
          </a:prstGeom>
          <a:blipFill rotWithShape="1">
            <a:blip r:embed="rId4">
              <a:alphaModFix amt="40000"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29" name="Google Shape;12429;p177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2430" name="Google Shape;12430;p177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2431" name="Google Shape;12431;p17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432" name="Google Shape;12432;p177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433" name="Google Shape;12433;p17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434" name="Google Shape;12434;p177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2435" name="Google Shape;12435;p177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436" name="Google Shape;12436;p17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437" name="Google Shape;12437;p177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2438" name="Google Shape;12438;p17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439" name="Google Shape;12439;p177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2440" name="Google Shape;12440;p17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2441" name="Google Shape;12441;p177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2442" name="Google Shape;12442;p17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2443" name="Google Shape;12443;p177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2444" name="Google Shape;12444;p17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2445" name="Google Shape;12445;p177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446" name="Google Shape;12446;p17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2447" name="Google Shape;12447;p177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448" name="Google Shape;12448;p17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2449" name="Google Shape;12449;p177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2450" name="Google Shape;12450;p177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451" name="Google Shape;12451;p177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2452" name="Google Shape;12452;p17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453" name="Google Shape;12453;p17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4" name="Google Shape;12454;p177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2455" name="Google Shape;12455;p177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2456" name="Google Shape;12456;p177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457" name="Google Shape;12457;p177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2458" name="Google Shape;12458;p17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459" name="Google Shape;12459;p17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60" name="Google Shape;12460;p17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61" name="Google Shape;12461;p17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62" name="Google Shape;12462;p17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63" name="Google Shape;12463;p17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464" name="Google Shape;12464;p17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65" name="Google Shape;12465;p177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2466" name="Google Shape;12466;p17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467" name="Google Shape;12467;p17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68" name="Google Shape;12468;p17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69" name="Google Shape;12469;p17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70" name="Google Shape;12470;p17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71" name="Google Shape;12471;p17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472" name="Google Shape;12472;p17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473" name="Google Shape;12473;p177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2474" name="Google Shape;12474;p177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475" name="Google Shape;12475;p177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2476" name="Google Shape;12476;p177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2477" name="Google Shape;12477;p177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2478" name="Google Shape;12478;p177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479" name="Google Shape;12479;p17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480" name="Google Shape;12480;p17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81" name="Google Shape;12481;p17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82" name="Google Shape;12482;p17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83" name="Google Shape;12483;p17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84" name="Google Shape;12484;p17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485" name="Google Shape;12485;p17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86" name="Google Shape;12486;p177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2487" name="Google Shape;12487;p177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488" name="Google Shape;12488;p17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489" name="Google Shape;12489;p17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90" name="Google Shape;12490;p17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91" name="Google Shape;12491;p17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92" name="Google Shape;12492;p17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493" name="Google Shape;12493;p17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494" name="Google Shape;12494;p17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495" name="Google Shape;12495;p177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2496" name="Google Shape;12496;p177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2497" name="Google Shape;12497;p17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498" name="Google Shape;12498;p17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499" name="Google Shape;12499;p17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500" name="Google Shape;12500;p177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2501" name="Google Shape;12501;p177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02" name="Google Shape;12502;p177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03" name="Google Shape;12503;p177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04" name="Google Shape;12504;p177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 + Image #2">
  <p:cSld name="Column 2x + Image #2">
    <p:spTree>
      <p:nvGrpSpPr>
        <p:cNvPr id="12505" name="Shape 1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6" name="Google Shape;12506;p178"/>
          <p:cNvSpPr txBox="1"/>
          <p:nvPr>
            <p:ph idx="1" type="body"/>
          </p:nvPr>
        </p:nvSpPr>
        <p:spPr>
          <a:xfrm>
            <a:off x="6048679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507" name="Google Shape;12507;p178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8" name="Google Shape;12508;p178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9" name="Google Shape;12509;p178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510" name="Google Shape;12510;p178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11" name="Google Shape;12511;p178"/>
          <p:cNvSpPr/>
          <p:nvPr>
            <p:ph idx="6" type="pic"/>
          </p:nvPr>
        </p:nvSpPr>
        <p:spPr>
          <a:xfrm>
            <a:off x="3296421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12512" name="Google Shape;12512;p17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2513" name="Google Shape;12513;p17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2514" name="Google Shape;12514;p17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515" name="Google Shape;12515;p17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516" name="Google Shape;12516;p17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517" name="Google Shape;12517;p17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2518" name="Google Shape;12518;p17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519" name="Google Shape;12519;p17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520" name="Google Shape;12520;p17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2521" name="Google Shape;12521;p17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522" name="Google Shape;12522;p17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2523" name="Google Shape;12523;p17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2524" name="Google Shape;12524;p17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2525" name="Google Shape;12525;p17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2526" name="Google Shape;12526;p17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2527" name="Google Shape;12527;p17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2528" name="Google Shape;12528;p17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529" name="Google Shape;12529;p17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2530" name="Google Shape;12530;p17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531" name="Google Shape;12531;p17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2532" name="Google Shape;12532;p17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2533" name="Google Shape;12533;p17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534" name="Google Shape;12534;p17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2535" name="Google Shape;12535;p17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536" name="Google Shape;12536;p17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37" name="Google Shape;12537;p17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2538" name="Google Shape;12538;p17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2539" name="Google Shape;12539;p17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540" name="Google Shape;12540;p17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2541" name="Google Shape;12541;p17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542" name="Google Shape;12542;p17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43" name="Google Shape;12543;p17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44" name="Google Shape;12544;p17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45" name="Google Shape;12545;p17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46" name="Google Shape;12546;p17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547" name="Google Shape;12547;p17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48" name="Google Shape;12548;p17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2549" name="Google Shape;12549;p17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550" name="Google Shape;12550;p17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51" name="Google Shape;12551;p17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52" name="Google Shape;12552;p17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53" name="Google Shape;12553;p17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54" name="Google Shape;12554;p17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555" name="Google Shape;12555;p17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556" name="Google Shape;12556;p17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2557" name="Google Shape;12557;p17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558" name="Google Shape;12558;p17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2559" name="Google Shape;12559;p17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2560" name="Google Shape;12560;p17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2561" name="Google Shape;12561;p17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562" name="Google Shape;12562;p17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563" name="Google Shape;12563;p17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64" name="Google Shape;12564;p17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65" name="Google Shape;12565;p17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66" name="Google Shape;12566;p17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67" name="Google Shape;12567;p17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568" name="Google Shape;12568;p17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69" name="Google Shape;12569;p17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2570" name="Google Shape;12570;p17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571" name="Google Shape;12571;p17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572" name="Google Shape;12572;p17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73" name="Google Shape;12573;p17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74" name="Google Shape;12574;p17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75" name="Google Shape;12575;p17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576" name="Google Shape;12576;p17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577" name="Google Shape;12577;p17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578" name="Google Shape;12578;p17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2579" name="Google Shape;12579;p17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2580" name="Google Shape;12580;p17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581" name="Google Shape;12581;p17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582" name="Google Shape;12582;p17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583" name="Google Shape;12583;p17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2584" name="Google Shape;12584;p178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85" name="Google Shape;12585;p178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86" name="Google Shape;12586;p178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587" name="Google Shape;12587;p178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2588" name="Google Shape;12588;p17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589" name="Google Shape;12589;p17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2590" name="Google Shape;12590;p17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591" name="Google Shape;12591;p17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2" name="Google Shape;12592;p17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593" name="Google Shape;12593;p17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594" name="Google Shape;12594;p17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2595" name="Google Shape;12595;p17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596" name="Google Shape;12596;p17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597" name="Google Shape;12597;p17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2598" name="Google Shape;12598;p17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599" name="Google Shape;12599;p17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600" name="Google Shape;12600;p17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601" name="Google Shape;12601;p17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602" name="Google Shape;12602;p17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603" name="Google Shape;12603;p17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604" name="Google Shape;12604;p17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605" name="Google Shape;12605;p17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606" name="Google Shape;12606;p17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607" name="Google Shape;12607;p17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08" name="Google Shape;12608;p17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09" name="Google Shape;12609;p17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610" name="Google Shape;12610;p17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1" name="Google Shape;12611;p17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612" name="Google Shape;12612;p17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2613" name="Google Shape;12613;p17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4" name="Google Shape;12614;p17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2615" name="Google Shape;12615;p17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616" name="Google Shape;12616;p17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7" name="Google Shape;12617;p17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2618" name="Google Shape;12618;p17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2619" name="Google Shape;12619;p17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0" name="Google Shape;12620;p17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1" name="Google Shape;12621;p17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622" name="Google Shape;12622;p17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2623" name="Google Shape;12623;p17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2624" name="Google Shape;12624;p17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2625" name="Google Shape;12625;p17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626" name="Google Shape;12626;p17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627" name="Google Shape;12627;p17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8" name="Google Shape;12628;p17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629" name="Google Shape;12629;p17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2630" name="Google Shape;12630;p178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3x + Image">
  <p:cSld name="Column 3x + Image">
    <p:spTree>
      <p:nvGrpSpPr>
        <p:cNvPr id="12631" name="Shape 1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2" name="Google Shape;12632;p179"/>
          <p:cNvSpPr/>
          <p:nvPr>
            <p:ph idx="2" type="pic"/>
          </p:nvPr>
        </p:nvSpPr>
        <p:spPr>
          <a:xfrm>
            <a:off x="3296421" y="541735"/>
            <a:ext cx="5316300" cy="2250600"/>
          </a:xfrm>
          <a:prstGeom prst="roundRect">
            <a:avLst>
              <a:gd fmla="val 5266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633" name="Google Shape;12633;p179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34" name="Google Shape;12634;p179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35" name="Google Shape;12635;p179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636" name="Google Shape;12636;p179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37" name="Google Shape;12637;p179"/>
          <p:cNvSpPr txBox="1"/>
          <p:nvPr>
            <p:ph idx="6" type="body"/>
          </p:nvPr>
        </p:nvSpPr>
        <p:spPr>
          <a:xfrm>
            <a:off x="3296421" y="2995046"/>
            <a:ext cx="254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638" name="Google Shape;12638;p179"/>
          <p:cNvSpPr txBox="1"/>
          <p:nvPr>
            <p:ph idx="7" type="body"/>
          </p:nvPr>
        </p:nvSpPr>
        <p:spPr>
          <a:xfrm>
            <a:off x="6046322" y="2984157"/>
            <a:ext cx="254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grpSp>
        <p:nvGrpSpPr>
          <p:cNvPr id="12639" name="Google Shape;12639;p17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2640" name="Google Shape;12640;p17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2641" name="Google Shape;12641;p17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642" name="Google Shape;12642;p17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643" name="Google Shape;12643;p17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644" name="Google Shape;12644;p17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2645" name="Google Shape;12645;p17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646" name="Google Shape;12646;p17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647" name="Google Shape;12647;p17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2648" name="Google Shape;12648;p17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649" name="Google Shape;12649;p17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2650" name="Google Shape;12650;p17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2651" name="Google Shape;12651;p17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2652" name="Google Shape;12652;p17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2653" name="Google Shape;12653;p17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2654" name="Google Shape;12654;p17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2655" name="Google Shape;12655;p17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656" name="Google Shape;12656;p17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2657" name="Google Shape;12657;p17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658" name="Google Shape;12658;p17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2659" name="Google Shape;12659;p17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2660" name="Google Shape;12660;p17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661" name="Google Shape;12661;p17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2662" name="Google Shape;12662;p17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663" name="Google Shape;12663;p17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64" name="Google Shape;12664;p17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2665" name="Google Shape;12665;p17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2666" name="Google Shape;12666;p17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667" name="Google Shape;12667;p17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2668" name="Google Shape;12668;p17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669" name="Google Shape;12669;p17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70" name="Google Shape;12670;p17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71" name="Google Shape;12671;p17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72" name="Google Shape;12672;p17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73" name="Google Shape;12673;p17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674" name="Google Shape;12674;p17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75" name="Google Shape;12675;p17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2676" name="Google Shape;12676;p17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677" name="Google Shape;12677;p17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78" name="Google Shape;12678;p17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79" name="Google Shape;12679;p17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80" name="Google Shape;12680;p17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81" name="Google Shape;12681;p17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682" name="Google Shape;12682;p17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683" name="Google Shape;12683;p17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2684" name="Google Shape;12684;p17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685" name="Google Shape;12685;p17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2686" name="Google Shape;12686;p17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2687" name="Google Shape;12687;p17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2688" name="Google Shape;12688;p17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689" name="Google Shape;12689;p17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690" name="Google Shape;12690;p17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91" name="Google Shape;12691;p17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92" name="Google Shape;12692;p17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93" name="Google Shape;12693;p17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94" name="Google Shape;12694;p17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695" name="Google Shape;12695;p17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96" name="Google Shape;12696;p17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2697" name="Google Shape;12697;p17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698" name="Google Shape;12698;p17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699" name="Google Shape;12699;p17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00" name="Google Shape;12700;p17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01" name="Google Shape;12701;p17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02" name="Google Shape;12702;p17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03" name="Google Shape;12703;p17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704" name="Google Shape;12704;p17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705" name="Google Shape;12705;p17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2706" name="Google Shape;12706;p17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2707" name="Google Shape;12707;p17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708" name="Google Shape;12708;p17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709" name="Google Shape;12709;p17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710" name="Google Shape;12710;p17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2711" name="Google Shape;12711;p179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12" name="Google Shape;12712;p179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13" name="Google Shape;12713;p179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714" name="Google Shape;12714;p179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2715" name="Google Shape;12715;p179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716" name="Google Shape;12716;p179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2717" name="Google Shape;12717;p17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718" name="Google Shape;12718;p179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9" name="Google Shape;12719;p17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720" name="Google Shape;12720;p17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721" name="Google Shape;12721;p17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2722" name="Google Shape;12722;p17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723" name="Google Shape;12723;p179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724" name="Google Shape;12724;p179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2725" name="Google Shape;12725;p17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726" name="Google Shape;12726;p17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727" name="Google Shape;12727;p17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728" name="Google Shape;12728;p17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729" name="Google Shape;12729;p17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730" name="Google Shape;12730;p17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731" name="Google Shape;12731;p17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732" name="Google Shape;12732;p17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733" name="Google Shape;12733;p17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734" name="Google Shape;12734;p17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35" name="Google Shape;12735;p17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6" name="Google Shape;12736;p17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737" name="Google Shape;12737;p17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38" name="Google Shape;12738;p17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739" name="Google Shape;12739;p17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2740" name="Google Shape;12740;p17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41" name="Google Shape;12741;p179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2742" name="Google Shape;12742;p17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743" name="Google Shape;12743;p17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44" name="Google Shape;12744;p179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2745" name="Google Shape;12745;p17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2746" name="Google Shape;12746;p17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7" name="Google Shape;12747;p17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8" name="Google Shape;12748;p17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9" name="Google Shape;12749;p17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2750" name="Google Shape;12750;p17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2751" name="Google Shape;12751;p17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2752" name="Google Shape;12752;p17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753" name="Google Shape;12753;p17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754" name="Google Shape;12754;p17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5" name="Google Shape;12755;p17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756" name="Google Shape;12756;p17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2757" name="Google Shape;12757;p179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2x">
  <p:cSld name="Column 1x + Image 2x">
    <p:spTree>
      <p:nvGrpSpPr>
        <p:cNvPr id="12758" name="Shape 1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" name="Google Shape;12759;p180"/>
          <p:cNvSpPr/>
          <p:nvPr>
            <p:ph idx="2" type="pic"/>
          </p:nvPr>
        </p:nvSpPr>
        <p:spPr>
          <a:xfrm>
            <a:off x="546521" y="1493387"/>
            <a:ext cx="2551200" cy="28608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760" name="Google Shape;12760;p180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1" name="Google Shape;12761;p180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2" name="Google Shape;12762;p180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763" name="Google Shape;12763;p180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4" name="Google Shape;12764;p180"/>
          <p:cNvSpPr/>
          <p:nvPr>
            <p:ph idx="6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12765" name="Google Shape;12765;p180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2766" name="Google Shape;12766;p180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2767" name="Google Shape;12767;p18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768" name="Google Shape;12768;p180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769" name="Google Shape;12769;p18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770" name="Google Shape;12770;p180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2771" name="Google Shape;12771;p180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772" name="Google Shape;12772;p18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773" name="Google Shape;12773;p180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2774" name="Google Shape;12774;p18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775" name="Google Shape;12775;p180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2776" name="Google Shape;12776;p18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2777" name="Google Shape;12777;p180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2778" name="Google Shape;12778;p18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2779" name="Google Shape;12779;p180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2780" name="Google Shape;12780;p18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2781" name="Google Shape;12781;p180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782" name="Google Shape;12782;p18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2783" name="Google Shape;12783;p180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784" name="Google Shape;12784;p18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2785" name="Google Shape;12785;p180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2786" name="Google Shape;12786;p180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787" name="Google Shape;12787;p180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2788" name="Google Shape;12788;p18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789" name="Google Shape;12789;p18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0" name="Google Shape;12790;p180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2791" name="Google Shape;12791;p180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2792" name="Google Shape;12792;p180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793" name="Google Shape;12793;p180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2794" name="Google Shape;12794;p18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795" name="Google Shape;12795;p18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96" name="Google Shape;12796;p18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97" name="Google Shape;12797;p18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98" name="Google Shape;12798;p18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99" name="Google Shape;12799;p18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800" name="Google Shape;12800;p18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01" name="Google Shape;12801;p180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2802" name="Google Shape;12802;p18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803" name="Google Shape;12803;p18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04" name="Google Shape;12804;p18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05" name="Google Shape;12805;p18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06" name="Google Shape;12806;p18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07" name="Google Shape;12807;p18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808" name="Google Shape;12808;p18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809" name="Google Shape;12809;p180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2810" name="Google Shape;12810;p180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811" name="Google Shape;12811;p180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2812" name="Google Shape;12812;p180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2813" name="Google Shape;12813;p180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2814" name="Google Shape;12814;p180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15" name="Google Shape;12815;p18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816" name="Google Shape;12816;p18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17" name="Google Shape;12817;p18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18" name="Google Shape;12818;p18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19" name="Google Shape;12819;p18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20" name="Google Shape;12820;p18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821" name="Google Shape;12821;p18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22" name="Google Shape;12822;p180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2823" name="Google Shape;12823;p180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24" name="Google Shape;12824;p18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825" name="Google Shape;12825;p18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26" name="Google Shape;12826;p18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27" name="Google Shape;12827;p18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28" name="Google Shape;12828;p18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29" name="Google Shape;12829;p18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830" name="Google Shape;12830;p18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831" name="Google Shape;12831;p180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2832" name="Google Shape;12832;p180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2833" name="Google Shape;12833;p18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834" name="Google Shape;12834;p18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835" name="Google Shape;12835;p18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836" name="Google Shape;12836;p180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2837" name="Google Shape;12837;p180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38" name="Google Shape;12838;p180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39" name="Google Shape;12839;p180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840" name="Google Shape;12840;p180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2841" name="Google Shape;12841;p180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842" name="Google Shape;12842;p180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2843" name="Google Shape;12843;p18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844" name="Google Shape;12844;p180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5" name="Google Shape;12845;p18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846" name="Google Shape;12846;p18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847" name="Google Shape;12847;p18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2848" name="Google Shape;12848;p180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849" name="Google Shape;12849;p180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850" name="Google Shape;12850;p180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2851" name="Google Shape;12851;p18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852" name="Google Shape;12852;p180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853" name="Google Shape;12853;p180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854" name="Google Shape;12854;p180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855" name="Google Shape;12855;p18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856" name="Google Shape;12856;p18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857" name="Google Shape;12857;p18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858" name="Google Shape;12858;p18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859" name="Google Shape;12859;p18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860" name="Google Shape;12860;p18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1" name="Google Shape;12861;p18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62" name="Google Shape;12862;p18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863" name="Google Shape;12863;p18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4" name="Google Shape;12864;p18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865" name="Google Shape;12865;p18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2866" name="Google Shape;12866;p18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7" name="Google Shape;12867;p180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2868" name="Google Shape;12868;p18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869" name="Google Shape;12869;p18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0" name="Google Shape;12870;p180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2871" name="Google Shape;12871;p18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2872" name="Google Shape;12872;p18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3" name="Google Shape;12873;p18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4" name="Google Shape;12874;p18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875" name="Google Shape;12875;p18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2876" name="Google Shape;12876;p180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2877" name="Google Shape;12877;p180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2878" name="Google Shape;12878;p180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79" name="Google Shape;12879;p18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880" name="Google Shape;12880;p18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81" name="Google Shape;12881;p180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882" name="Google Shape;12882;p180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2883" name="Google Shape;12883;p180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Chart">
  <p:cSld name="Column 1x + Chart">
    <p:spTree>
      <p:nvGrpSpPr>
        <p:cNvPr id="12884" name="Shape 1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5" name="Google Shape;12885;p181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86" name="Google Shape;12886;p181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87" name="Google Shape;12887;p181"/>
          <p:cNvSpPr txBox="1"/>
          <p:nvPr>
            <p:ph idx="3" type="body"/>
          </p:nvPr>
        </p:nvSpPr>
        <p:spPr>
          <a:xfrm>
            <a:off x="546521" y="1194197"/>
            <a:ext cx="37827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2888" name="Google Shape;12888;p181"/>
          <p:cNvSpPr/>
          <p:nvPr/>
        </p:nvSpPr>
        <p:spPr>
          <a:xfrm>
            <a:off x="0" y="-275953"/>
            <a:ext cx="1172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Column 1x + Chart</a:t>
            </a:r>
            <a:endParaRPr sz="1100"/>
          </a:p>
        </p:txBody>
      </p:sp>
      <p:sp>
        <p:nvSpPr>
          <p:cNvPr id="12889" name="Google Shape;12889;p181"/>
          <p:cNvSpPr/>
          <p:nvPr>
            <p:ph idx="4" type="chart"/>
          </p:nvPr>
        </p:nvSpPr>
        <p:spPr>
          <a:xfrm>
            <a:off x="4821408" y="1194197"/>
            <a:ext cx="37827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4500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0" name="Google Shape;12890;p18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2891" name="Google Shape;12891;p181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12892" name="Google Shape;12892;p181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12893" name="Google Shape;12893;p181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12894" name="Google Shape;12894;p181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2895" name="Google Shape;12895;p181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12896" name="Google Shape;12896;p181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12897" name="Google Shape;12897;p181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8" name="Google Shape;12898;p181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9" name="Google Shape;12899;p181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12900" name="Google Shape;12900;p181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12901" name="Google Shape;12901;p181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902" name="Google Shape;12902;p181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12903" name="Google Shape;12903;p181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04" name="Google Shape;12904;p181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05" name="Google Shape;12905;p181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06" name="Google Shape;12906;p181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12907" name="Google Shape;12907;p181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2908" name="Google Shape;12908;p181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12909" name="Google Shape;12909;p181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12910" name="Google Shape;12910;p181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12911" name="Google Shape;12911;p181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12912" name="Google Shape;12912;p181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2913" name="Google Shape;12913;p181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2914" name="Google Shape;12914;p181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2915" name="Google Shape;12915;p181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12916" name="Google Shape;12916;p181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17" name="Google Shape;12917;p181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18" name="Google Shape;12918;p181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19" name="Google Shape;12919;p181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12920" name="Google Shape;12920;p181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2921" name="Google Shape;12921;p181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12922" name="Google Shape;12922;p181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923" name="Google Shape;12923;p181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924" name="Google Shape;12924;p181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12925" name="Google Shape;12925;p181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12926" name="Google Shape;12926;p181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12927" name="Google Shape;12927;p181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2928" name="Google Shape;12928;p181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29" name="Google Shape;12929;p181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12930" name="Google Shape;12930;p181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12931" name="Google Shape;12931;p181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2932" name="Google Shape;12932;p181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2933" name="Google Shape;12933;p181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12934" name="Google Shape;12934;p181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12935" name="Google Shape;12935;p181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12936" name="Google Shape;12936;p181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12937" name="Google Shape;12937;p181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2938" name="Google Shape;12938;p181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9" name="Google Shape;12939;p181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12940" name="Google Shape;12940;p181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12941" name="Google Shape;12941;p181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12942" name="Google Shape;12942;p181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12943" name="Google Shape;12943;p181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44" name="Google Shape;12944;p181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12945" name="Google Shape;12945;p181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6" name="Google Shape;12946;p181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7" name="Google Shape;12947;p181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12948" name="Google Shape;12948;p181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12949" name="Google Shape;12949;p181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950" name="Google Shape;12950;p181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12951" name="Google Shape;12951;p181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52" name="Google Shape;12952;p181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53" name="Google Shape;12953;p181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54" name="Google Shape;12954;p181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55" name="Google Shape;12955;p181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12956" name="Google Shape;12956;p181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57" name="Google Shape;12957;p181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2958" name="Google Shape;12958;p181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2959" name="Google Shape;12959;p181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2960" name="Google Shape;12960;p18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961" name="Google Shape;12961;p181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962" name="Google Shape;12962;p18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963" name="Google Shape;12963;p181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2964" name="Google Shape;12964;p181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965" name="Google Shape;12965;p18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966" name="Google Shape;12966;p181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2967" name="Google Shape;12967;p18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968" name="Google Shape;12968;p181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2969" name="Google Shape;12969;p18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2970" name="Google Shape;12970;p181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2971" name="Google Shape;12971;p18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2972" name="Google Shape;12972;p181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2973" name="Google Shape;12973;p18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2974" name="Google Shape;12974;p181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2975" name="Google Shape;12975;p18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2976" name="Google Shape;12976;p181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2977" name="Google Shape;12977;p18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2978" name="Google Shape;12978;p181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2979" name="Google Shape;12979;p181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980" name="Google Shape;12980;p181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2981" name="Google Shape;12981;p18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982" name="Google Shape;12982;p18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3" name="Google Shape;12983;p181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2984" name="Google Shape;12984;p181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2985" name="Google Shape;12985;p181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986" name="Google Shape;12986;p181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2987" name="Google Shape;12987;p18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2988" name="Google Shape;12988;p18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89" name="Google Shape;12989;p18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90" name="Google Shape;12990;p18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91" name="Google Shape;12991;p18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92" name="Google Shape;12992;p18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993" name="Google Shape;12993;p18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94" name="Google Shape;12994;p181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2995" name="Google Shape;12995;p18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2996" name="Google Shape;12996;p18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97" name="Google Shape;12997;p18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98" name="Google Shape;12998;p18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99" name="Google Shape;12999;p18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00" name="Google Shape;13000;p18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001" name="Google Shape;13001;p18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002" name="Google Shape;13002;p181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3003" name="Google Shape;13003;p181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3004" name="Google Shape;13004;p181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3005" name="Google Shape;13005;p181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3006" name="Google Shape;13006;p181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3007" name="Google Shape;13007;p181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008" name="Google Shape;13008;p18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3009" name="Google Shape;13009;p18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10" name="Google Shape;13010;p18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11" name="Google Shape;13011;p18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12" name="Google Shape;13012;p18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13" name="Google Shape;13013;p18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014" name="Google Shape;13014;p18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015" name="Google Shape;13015;p181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3016" name="Google Shape;13016;p181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017" name="Google Shape;13017;p18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3018" name="Google Shape;13018;p18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19" name="Google Shape;13019;p18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20" name="Google Shape;13020;p18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21" name="Google Shape;13021;p18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22" name="Google Shape;13022;p18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023" name="Google Shape;13023;p18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024" name="Google Shape;13024;p181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3025" name="Google Shape;13025;p181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3026" name="Google Shape;13026;p18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027" name="Google Shape;13027;p18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028" name="Google Shape;13028;p18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3029" name="Google Shape;13029;p181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3030" name="Google Shape;13030;p181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31" name="Google Shape;13031;p181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32" name="Google Shape;13032;p181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Table">
  <p:cSld name="Column 1x + Table">
    <p:spTree>
      <p:nvGrpSpPr>
        <p:cNvPr id="13033" name="Shape 1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4" name="Google Shape;13034;p182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5" name="Google Shape;13035;p182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6" name="Google Shape;13036;p182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3037" name="Google Shape;13037;p182"/>
          <p:cNvSpPr txBox="1"/>
          <p:nvPr>
            <p:ph idx="4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038" name="Google Shape;13038;p182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13039" name="Google Shape;13039;p182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13040" name="Google Shape;13040;p182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13041" name="Google Shape;13041;p182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3042" name="Google Shape;13042;p182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43" name="Google Shape;13043;p182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13044" name="Google Shape;13044;p182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13045" name="Google Shape;13045;p182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046" name="Google Shape;13046;p182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13047" name="Google Shape;13047;p182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13048" name="Google Shape;13048;p182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13049" name="Google Shape;13049;p182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0" name="Google Shape;13050;p182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1" name="Google Shape;13051;p182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13052" name="Google Shape;13052;p182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053" name="Google Shape;13053;p182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13054" name="Google Shape;13054;p182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3055" name="Google Shape;13055;p182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56" name="Google Shape;13056;p182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3057" name="Google Shape;13057;p182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058" name="Google Shape;13058;p182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13059" name="Google Shape;13059;p182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3060" name="Google Shape;13060;p182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13061" name="Google Shape;13061;p182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13062" name="Google Shape;13062;p182"/>
                  <p:cNvCxnSpPr>
                    <a:stCxn id="13061" idx="0"/>
                    <a:endCxn id="13061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063" name="Google Shape;13063;p182"/>
                  <p:cNvCxnSpPr>
                    <a:stCxn id="13061" idx="1"/>
                    <a:endCxn id="13061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13064" name="Google Shape;13064;p182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13065" name="Google Shape;13065;p182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13066" name="Google Shape;13066;p182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13067" name="Google Shape;13067;p182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13068" name="Google Shape;13068;p182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13069" name="Google Shape;13069;p182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13070" name="Google Shape;13070;p182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3071" name="Google Shape;13071;p182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072" name="Google Shape;13072;p182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13073" name="Google Shape;13073;p182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13074" name="Google Shape;13074;p182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3075" name="Google Shape;13075;p182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3076" name="Google Shape;13076;p182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13077" name="Google Shape;13077;p182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13078" name="Google Shape;13078;p182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13079" name="Google Shape;13079;p182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13080" name="Google Shape;13080;p182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13081" name="Google Shape;13081;p182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13082" name="Google Shape;13082;p182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13083" name="Google Shape;13083;p182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13084" name="Google Shape;13084;p182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085" name="Google Shape;13085;p182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086" name="Google Shape;13086;p182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087" name="Google Shape;13087;p182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3088" name="Google Shape;13088;p182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3089" name="Google Shape;13089;p182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3090" name="Google Shape;13090;p182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13091" name="Google Shape;13091;p182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13092" name="Google Shape;13092;p182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13093" name="Google Shape;13093;p182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3094" name="Google Shape;13094;p182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13095" name="Google Shape;13095;p182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096" name="Google Shape;13096;p182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097" name="Google Shape;13097;p182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098" name="Google Shape;13098;p182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3099" name="Google Shape;13099;p182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3100" name="Google Shape;13100;p182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3101" name="Google Shape;13101;p182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13102" name="Google Shape;13102;p182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13103" name="Google Shape;13103;p182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13104" name="Google Shape;13104;p182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3105" name="Google Shape;13105;p182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13106" name="Google Shape;13106;p182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107" name="Google Shape;13107;p182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108" name="Google Shape;13108;p182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109" name="Google Shape;13109;p182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3110" name="Google Shape;13110;p182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3111" name="Google Shape;13111;p182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3112" name="Google Shape;13112;p182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13113" name="Google Shape;13113;p182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13114" name="Google Shape;13114;p182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13115" name="Google Shape;13115;p182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3116" name="Google Shape;13116;p182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13117" name="Google Shape;13117;p182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118" name="Google Shape;13118;p182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119" name="Google Shape;13119;p182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120" name="Google Shape;13120;p182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3121" name="Google Shape;13121;p182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3122" name="Google Shape;13122;p182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3123" name="Google Shape;13123;p182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13124" name="Google Shape;13124;p182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13125" name="Google Shape;13125;p182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13126" name="Google Shape;13126;p182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3127" name="Google Shape;13127;p182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13128" name="Google Shape;13128;p182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129" name="Google Shape;13129;p182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130" name="Google Shape;13130;p182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13131" name="Google Shape;13131;p182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13132" name="Google Shape;13132;p182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3133" name="Google Shape;13133;p182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3134" name="Google Shape;13134;p182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grpSp>
        <p:nvGrpSpPr>
          <p:cNvPr id="13135" name="Google Shape;13135;p18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3136" name="Google Shape;13136;p18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3137" name="Google Shape;13137;p18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3138" name="Google Shape;13138;p18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3139" name="Google Shape;13139;p18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3140" name="Google Shape;13140;p18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3141" name="Google Shape;13141;p18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3142" name="Google Shape;13142;p18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3143" name="Google Shape;13143;p18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3144" name="Google Shape;13144;p18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3145" name="Google Shape;13145;p18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3146" name="Google Shape;13146;p18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3147" name="Google Shape;13147;p18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3148" name="Google Shape;13148;p18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3149" name="Google Shape;13149;p18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3150" name="Google Shape;13150;p18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3151" name="Google Shape;13151;p18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3152" name="Google Shape;13152;p18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3153" name="Google Shape;13153;p18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3154" name="Google Shape;13154;p18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3155" name="Google Shape;13155;p18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3156" name="Google Shape;13156;p18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3157" name="Google Shape;13157;p18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3158" name="Google Shape;13158;p18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3159" name="Google Shape;13159;p18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60" name="Google Shape;13160;p18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3161" name="Google Shape;13161;p18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3162" name="Google Shape;13162;p18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63" name="Google Shape;13163;p18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3164" name="Google Shape;13164;p18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3165" name="Google Shape;13165;p18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66" name="Google Shape;13166;p18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67" name="Google Shape;13167;p18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68" name="Google Shape;13168;p18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69" name="Google Shape;13169;p18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170" name="Google Shape;13170;p18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71" name="Google Shape;13171;p18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3172" name="Google Shape;13172;p18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3173" name="Google Shape;13173;p18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74" name="Google Shape;13174;p18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75" name="Google Shape;13175;p18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76" name="Google Shape;13176;p18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77" name="Google Shape;13177;p18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178" name="Google Shape;13178;p18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179" name="Google Shape;13179;p18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3180" name="Google Shape;13180;p18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3181" name="Google Shape;13181;p18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3182" name="Google Shape;13182;p18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3183" name="Google Shape;13183;p18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3184" name="Google Shape;13184;p18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185" name="Google Shape;13185;p18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3186" name="Google Shape;13186;p18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87" name="Google Shape;13187;p18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88" name="Google Shape;13188;p18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89" name="Google Shape;13189;p18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90" name="Google Shape;13190;p18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191" name="Google Shape;13191;p18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92" name="Google Shape;13192;p18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3193" name="Google Shape;13193;p18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194" name="Google Shape;13194;p18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3195" name="Google Shape;13195;p18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96" name="Google Shape;13196;p18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97" name="Google Shape;13197;p18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98" name="Google Shape;13198;p18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199" name="Google Shape;13199;p18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200" name="Google Shape;13200;p18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201" name="Google Shape;13201;p18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3202" name="Google Shape;13202;p18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3203" name="Google Shape;13203;p18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204" name="Google Shape;13204;p18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205" name="Google Shape;13205;p18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3206" name="Google Shape;13206;p18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3207" name="Google Shape;13207;p182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08" name="Google Shape;13208;p182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09" name="Google Shape;13209;p182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10" name="Google Shape;13210;p182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">
  <p:cSld name="Column 2x">
    <p:spTree>
      <p:nvGrpSpPr>
        <p:cNvPr id="13211" name="Shape 1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2" name="Google Shape;13212;p183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13" name="Google Shape;13213;p183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14" name="Google Shape;13214;p183"/>
          <p:cNvSpPr txBox="1"/>
          <p:nvPr>
            <p:ph idx="3" type="body"/>
          </p:nvPr>
        </p:nvSpPr>
        <p:spPr>
          <a:xfrm>
            <a:off x="546521" y="1194197"/>
            <a:ext cx="37857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3215" name="Google Shape;13215;p183"/>
          <p:cNvSpPr txBox="1"/>
          <p:nvPr>
            <p:ph idx="4" type="body"/>
          </p:nvPr>
        </p:nvSpPr>
        <p:spPr>
          <a:xfrm>
            <a:off x="4787503" y="1183309"/>
            <a:ext cx="38076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3216" name="Google Shape;13216;p183"/>
          <p:cNvSpPr/>
          <p:nvPr/>
        </p:nvSpPr>
        <p:spPr>
          <a:xfrm>
            <a:off x="0" y="-275953"/>
            <a:ext cx="676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Column 2x</a:t>
            </a:r>
            <a:endParaRPr sz="1100"/>
          </a:p>
        </p:txBody>
      </p:sp>
      <p:sp>
        <p:nvSpPr>
          <p:cNvPr id="13217" name="Google Shape;13217;p18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3218" name="Google Shape;13218;p18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3219" name="Google Shape;13219;p18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3220" name="Google Shape;13220;p18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3221" name="Google Shape;13221;p18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3222" name="Google Shape;13222;p18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3223" name="Google Shape;13223;p18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3224" name="Google Shape;13224;p18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3225" name="Google Shape;13225;p18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3226" name="Google Shape;13226;p18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3227" name="Google Shape;13227;p18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3228" name="Google Shape;13228;p18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3229" name="Google Shape;13229;p18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3230" name="Google Shape;13230;p18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3231" name="Google Shape;13231;p18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3232" name="Google Shape;13232;p18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3233" name="Google Shape;13233;p18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3234" name="Google Shape;13234;p18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3235" name="Google Shape;13235;p18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3236" name="Google Shape;13236;p18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3237" name="Google Shape;13237;p18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3238" name="Google Shape;13238;p18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3239" name="Google Shape;13239;p18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3240" name="Google Shape;13240;p18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3241" name="Google Shape;13241;p18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3242" name="Google Shape;13242;p18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43" name="Google Shape;13243;p18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3244" name="Google Shape;13244;p18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3245" name="Google Shape;13245;p18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46" name="Google Shape;13246;p18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3247" name="Google Shape;13247;p18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3248" name="Google Shape;13248;p18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49" name="Google Shape;13249;p18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50" name="Google Shape;13250;p18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51" name="Google Shape;13251;p18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52" name="Google Shape;13252;p18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253" name="Google Shape;13253;p18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54" name="Google Shape;13254;p18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3255" name="Google Shape;13255;p18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3256" name="Google Shape;13256;p18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57" name="Google Shape;13257;p18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58" name="Google Shape;13258;p18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59" name="Google Shape;13259;p18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60" name="Google Shape;13260;p18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261" name="Google Shape;13261;p18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262" name="Google Shape;13262;p18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3263" name="Google Shape;13263;p18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3264" name="Google Shape;13264;p18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3265" name="Google Shape;13265;p18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3266" name="Google Shape;13266;p18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3267" name="Google Shape;13267;p18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268" name="Google Shape;13268;p18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3269" name="Google Shape;13269;p18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70" name="Google Shape;13270;p18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71" name="Google Shape;13271;p18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72" name="Google Shape;13272;p18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73" name="Google Shape;13273;p18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274" name="Google Shape;13274;p18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75" name="Google Shape;13275;p18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3276" name="Google Shape;13276;p18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277" name="Google Shape;13277;p18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3278" name="Google Shape;13278;p18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79" name="Google Shape;13279;p18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80" name="Google Shape;13280;p18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81" name="Google Shape;13281;p18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282" name="Google Shape;13282;p18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283" name="Google Shape;13283;p18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284" name="Google Shape;13284;p18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3285" name="Google Shape;13285;p18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3286" name="Google Shape;13286;p18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287" name="Google Shape;13287;p18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288" name="Google Shape;13288;p18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3289" name="Google Shape;13289;p18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3290" name="Google Shape;13290;p183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91" name="Google Shape;13291;p183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92" name="Google Shape;13292;p183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yment conditions">
  <p:cSld name="Payment conditions">
    <p:spTree>
      <p:nvGrpSpPr>
        <p:cNvPr id="13293" name="Shape 1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4" name="Google Shape;13294;p184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95" name="Google Shape;13295;p184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96" name="Google Shape;13296;p184"/>
          <p:cNvSpPr txBox="1"/>
          <p:nvPr>
            <p:ph idx="3" type="body"/>
          </p:nvPr>
        </p:nvSpPr>
        <p:spPr>
          <a:xfrm>
            <a:off x="546521" y="1194198"/>
            <a:ext cx="8057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13297" name="Google Shape;13297;p184"/>
          <p:cNvSpPr/>
          <p:nvPr/>
        </p:nvSpPr>
        <p:spPr>
          <a:xfrm>
            <a:off x="0" y="-275953"/>
            <a:ext cx="126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Payment conditions</a:t>
            </a:r>
            <a:endParaRPr sz="1100"/>
          </a:p>
        </p:txBody>
      </p:sp>
      <p:sp>
        <p:nvSpPr>
          <p:cNvPr id="13298" name="Google Shape;13298;p18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3299" name="Google Shape;13299;p184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3300" name="Google Shape;13300;p184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3301" name="Google Shape;13301;p18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3302" name="Google Shape;13302;p184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3303" name="Google Shape;13303;p18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3304" name="Google Shape;13304;p184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3305" name="Google Shape;13305;p184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3306" name="Google Shape;13306;p18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3307" name="Google Shape;13307;p184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3308" name="Google Shape;13308;p18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3309" name="Google Shape;13309;p184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3310" name="Google Shape;13310;p18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3311" name="Google Shape;13311;p184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3312" name="Google Shape;13312;p18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3313" name="Google Shape;13313;p184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3314" name="Google Shape;13314;p18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3315" name="Google Shape;13315;p184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3316" name="Google Shape;13316;p18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3317" name="Google Shape;13317;p184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3318" name="Google Shape;13318;p18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3319" name="Google Shape;13319;p184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3320" name="Google Shape;13320;p184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3321" name="Google Shape;13321;p184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3322" name="Google Shape;13322;p18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3323" name="Google Shape;13323;p18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24" name="Google Shape;13324;p184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3325" name="Google Shape;13325;p18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3326" name="Google Shape;13326;p18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327" name="Google Shape;13327;p18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3328" name="Google Shape;13328;p18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3329" name="Google Shape;13329;p18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30" name="Google Shape;13330;p18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31" name="Google Shape;13331;p18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32" name="Google Shape;13332;p18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33" name="Google Shape;13333;p18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334" name="Google Shape;13334;p18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335" name="Google Shape;13335;p18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3336" name="Google Shape;13336;p18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3337" name="Google Shape;13337;p18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38" name="Google Shape;13338;p18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39" name="Google Shape;13339;p18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40" name="Google Shape;13340;p18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41" name="Google Shape;13341;p18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342" name="Google Shape;13342;p18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343" name="Google Shape;13343;p18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3344" name="Google Shape;13344;p18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3345" name="Google Shape;13345;p184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3346" name="Google Shape;13346;p184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3347" name="Google Shape;13347;p18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3348" name="Google Shape;13348;p18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349" name="Google Shape;13349;p18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3350" name="Google Shape;13350;p18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51" name="Google Shape;13351;p18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52" name="Google Shape;13352;p18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53" name="Google Shape;13353;p18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54" name="Google Shape;13354;p18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355" name="Google Shape;13355;p18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356" name="Google Shape;13356;p18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3357" name="Google Shape;13357;p18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358" name="Google Shape;13358;p18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3359" name="Google Shape;13359;p18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60" name="Google Shape;13360;p18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61" name="Google Shape;13361;p18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62" name="Google Shape;13362;p18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3363" name="Google Shape;13363;p18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3364" name="Google Shape;13364;p18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65" name="Google Shape;13365;p184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3366" name="Google Shape;13366;p184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3367" name="Google Shape;13367;p18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368" name="Google Shape;13368;p18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369" name="Google Shape;13369;p18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3370" name="Google Shape;13370;p184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3371" name="Google Shape;13371;p184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72" name="Google Shape;13372;p184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73" name="Google Shape;13373;p184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#1">
  <p:cSld name="Title only #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/>
          <p:nvPr/>
        </p:nvSpPr>
        <p:spPr>
          <a:xfrm>
            <a:off x="0" y="-275953"/>
            <a:ext cx="781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#1</a:t>
            </a:r>
            <a:endParaRPr sz="1100"/>
          </a:p>
        </p:txBody>
      </p:sp>
      <p:sp>
        <p:nvSpPr>
          <p:cNvPr id="578" name="Google Shape;578;p2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20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2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+ Icon instruction">
  <p:cSld name="Empty + Icon instruction">
    <p:spTree>
      <p:nvGrpSpPr>
        <p:cNvPr id="13374" name="Shape 1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5" name="Google Shape;13375;p185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3376" name="Google Shape;13376;p185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13377" name="Google Shape;13377;p185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13378" name="Google Shape;13378;p185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3379" name="Google Shape;13379;p18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3380" name="Google Shape;13380;p185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1" name="Google Shape;13381;p18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3382" name="Google Shape;13382;p18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3383" name="Google Shape;13383;p18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3384" name="Google Shape;13384;p18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3385" name="Google Shape;13385;p185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13386" name="Google Shape;13386;p185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13387" name="Google Shape;13387;p18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3388" name="Google Shape;13388;p18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89" name="Google Shape;13389;p185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13390" name="Google Shape;13390;p18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3391" name="Google Shape;13391;p18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392" name="Google Shape;13392;p18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393" name="Google Shape;13393;p18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3394" name="Google Shape;13394;p18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3395" name="Google Shape;13395;p185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13396" name="Google Shape;13396;p185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13397" name="Google Shape;13397;p185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13398" name="Google Shape;13398;p185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13399" name="Google Shape;13399;p185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13400" name="Google Shape;13400;p185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3401" name="Google Shape;13401;p185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3402" name="Google Shape;13402;p185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3403" name="Google Shape;13403;p185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13404" name="Google Shape;13404;p185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13405" name="Google Shape;13405;p185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3406" name="Google Shape;13406;p185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13407" name="Google Shape;13407;p185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13408" name="Google Shape;13408;p185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3409" name="Google Shape;13409;p185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13410" name="Google Shape;13410;p185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1" name="Google Shape;13411;p185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2" name="Google Shape;13412;p185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3413" name="Google Shape;13413;p185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14" name="Google Shape;13414;p185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3415" name="Google Shape;13415;p185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416" name="Google Shape;13416;p185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7" name="Google Shape;13417;p185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418" name="Google Shape;13418;p185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419" name="Google Shape;13419;p185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3420" name="Google Shape;13420;p185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13421" name="Google Shape;13421;p185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13422" name="Google Shape;13422;p185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3" name="Google Shape;13423;p185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24" name="Google Shape;13424;p185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13425" name="Google Shape;13425;p185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26" name="Google Shape;13426;p185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27" name="Google Shape;13427;p185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28" name="Google Shape;13428;p185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29" name="Google Shape;13429;p185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30" name="Google Shape;13430;p185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31" name="Google Shape;13431;p185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32" name="Google Shape;13432;p185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433" name="Google Shape;13433;p185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3434" name="Google Shape;13434;p185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13435" name="Google Shape;13435;p185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436" name="Google Shape;13436;p185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3437" name="Google Shape;13437;p185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13438" name="Google Shape;13438;p185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9" name="Google Shape;13439;p185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0" name="Google Shape;13440;p185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3441" name="Google Shape;13441;p185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42" name="Google Shape;13442;p185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3443" name="Google Shape;13443;p185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444" name="Google Shape;13444;p185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45" name="Google Shape;13445;p185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446" name="Google Shape;13446;p185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3x + Text">
  <p:cSld name="Images 3x + Text">
    <p:spTree>
      <p:nvGrpSpPr>
        <p:cNvPr id="13447" name="Shape 1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8" name="Google Shape;13448;p186"/>
          <p:cNvSpPr/>
          <p:nvPr>
            <p:ph idx="2" type="pic"/>
          </p:nvPr>
        </p:nvSpPr>
        <p:spPr>
          <a:xfrm>
            <a:off x="3371509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3449" name="Google Shape;13449;p186"/>
          <p:cNvSpPr/>
          <p:nvPr>
            <p:ph idx="3" type="pic"/>
          </p:nvPr>
        </p:nvSpPr>
        <p:spPr>
          <a:xfrm>
            <a:off x="6192995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3450" name="Google Shape;13450;p186"/>
          <p:cNvSpPr/>
          <p:nvPr>
            <p:ph idx="4" type="pic"/>
          </p:nvPr>
        </p:nvSpPr>
        <p:spPr>
          <a:xfrm>
            <a:off x="540000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3451" name="Google Shape;13451;p186"/>
          <p:cNvSpPr/>
          <p:nvPr/>
        </p:nvSpPr>
        <p:spPr>
          <a:xfrm>
            <a:off x="0" y="-275953"/>
            <a:ext cx="1043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Images 3x + Text</a:t>
            </a:r>
            <a:endParaRPr sz="1100"/>
          </a:p>
        </p:txBody>
      </p:sp>
      <p:grpSp>
        <p:nvGrpSpPr>
          <p:cNvPr id="13452" name="Google Shape;13452;p186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3453" name="Google Shape;13453;p186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3454" name="Google Shape;13454;p18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3455" name="Google Shape;13455;p186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6" name="Google Shape;13456;p186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3457" name="Google Shape;13457;p186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3458" name="Google Shape;13458;p186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3459" name="Google Shape;13459;p186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3460" name="Google Shape;13460;p186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3461" name="Google Shape;13461;p186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2" name="Google Shape;13462;p186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3" name="Google Shape;13463;p186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3464" name="Google Shape;13464;p186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3465" name="Google Shape;13465;p186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6" name="Google Shape;13466;p186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67" name="Google Shape;13467;p186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3468" name="Google Shape;13468;p18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69" name="Google Shape;13469;p18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0" name="Google Shape;13470;p18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71" name="Google Shape;13471;p186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3472" name="Google Shape;13472;p18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3" name="Google Shape;13473;p18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4" name="Google Shape;13474;p18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75" name="Google Shape;13475;p18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3476" name="Google Shape;13476;p18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3477" name="Google Shape;13477;p18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3478" name="Google Shape;13478;p186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3479" name="Google Shape;13479;p18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3480" name="Google Shape;13480;p18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3481" name="Google Shape;13481;p18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3482" name="Google Shape;13482;p18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483" name="Google Shape;13483;p18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484" name="Google Shape;13484;p18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3485" name="Google Shape;13485;p18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486" name="Google Shape;13486;p18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3487" name="Google Shape;13487;p18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3488" name="Google Shape;13488;p18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9" name="Google Shape;13489;p18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90" name="Google Shape;13490;p18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3491" name="Google Shape;13491;p18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2" name="Google Shape;13492;p18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493" name="Google Shape;13493;p18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3494" name="Google Shape;13494;p18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95" name="Google Shape;13495;p186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3496" name="Google Shape;13496;p186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3497" name="Google Shape;13497;p18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3498" name="Google Shape;13498;p18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99" name="Google Shape;13499;p186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3500" name="Google Shape;13500;p18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3501" name="Google Shape;13501;p18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502" name="Google Shape;13502;p18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503" name="Google Shape;13503;p18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3504" name="Google Shape;13504;p18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3505" name="Google Shape;13505;p18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3506" name="Google Shape;13506;p18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3507" name="Google Shape;13507;p18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3508" name="Google Shape;13508;p18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3509" name="Google Shape;13509;p18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3510" name="Google Shape;13510;p18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3511" name="Google Shape;13511;p18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3512" name="Google Shape;13512;p18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3" name="Google Shape;13513;p186"/>
          <p:cNvSpPr txBox="1"/>
          <p:nvPr>
            <p:ph idx="5" type="body"/>
          </p:nvPr>
        </p:nvSpPr>
        <p:spPr>
          <a:xfrm>
            <a:off x="754318" y="3529214"/>
            <a:ext cx="1322700" cy="5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4" name="Google Shape;13514;p186"/>
          <p:cNvSpPr txBox="1"/>
          <p:nvPr>
            <p:ph idx="6" type="body"/>
          </p:nvPr>
        </p:nvSpPr>
        <p:spPr>
          <a:xfrm>
            <a:off x="3576749" y="3529214"/>
            <a:ext cx="1322700" cy="57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5" name="Google Shape;13515;p186"/>
          <p:cNvSpPr txBox="1"/>
          <p:nvPr>
            <p:ph idx="7" type="body"/>
          </p:nvPr>
        </p:nvSpPr>
        <p:spPr>
          <a:xfrm>
            <a:off x="6399179" y="3529214"/>
            <a:ext cx="1322700" cy="57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6" name="Google Shape;13516;p186"/>
          <p:cNvSpPr txBox="1"/>
          <p:nvPr>
            <p:ph idx="8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7" name="Google Shape;13517;p18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EEN TITEL (LEEG)">
  <p:cSld name="ALLEEN TITEL (LEEG)">
    <p:spTree>
      <p:nvGrpSpPr>
        <p:cNvPr id="13518" name="Shape 1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9" name="Google Shape;13519;p187"/>
          <p:cNvSpPr/>
          <p:nvPr/>
        </p:nvSpPr>
        <p:spPr>
          <a:xfrm>
            <a:off x="586408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0" name="Google Shape;13520;p187"/>
          <p:cNvSpPr/>
          <p:nvPr/>
        </p:nvSpPr>
        <p:spPr>
          <a:xfrm>
            <a:off x="586408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1" name="Google Shape;13521;p187"/>
          <p:cNvSpPr/>
          <p:nvPr/>
        </p:nvSpPr>
        <p:spPr>
          <a:xfrm>
            <a:off x="586408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2" name="Google Shape;13522;p187"/>
          <p:cNvSpPr/>
          <p:nvPr/>
        </p:nvSpPr>
        <p:spPr>
          <a:xfrm>
            <a:off x="1610274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3" name="Google Shape;13523;p187"/>
          <p:cNvSpPr/>
          <p:nvPr/>
        </p:nvSpPr>
        <p:spPr>
          <a:xfrm>
            <a:off x="1610274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4" name="Google Shape;13524;p187"/>
          <p:cNvSpPr/>
          <p:nvPr/>
        </p:nvSpPr>
        <p:spPr>
          <a:xfrm>
            <a:off x="1610274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5" name="Google Shape;13525;p187"/>
          <p:cNvSpPr/>
          <p:nvPr/>
        </p:nvSpPr>
        <p:spPr>
          <a:xfrm>
            <a:off x="2634140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6" name="Google Shape;13526;p187"/>
          <p:cNvSpPr/>
          <p:nvPr/>
        </p:nvSpPr>
        <p:spPr>
          <a:xfrm>
            <a:off x="2634140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7" name="Google Shape;13527;p187"/>
          <p:cNvSpPr/>
          <p:nvPr/>
        </p:nvSpPr>
        <p:spPr>
          <a:xfrm>
            <a:off x="2634140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8" name="Google Shape;13528;p187"/>
          <p:cNvSpPr/>
          <p:nvPr/>
        </p:nvSpPr>
        <p:spPr>
          <a:xfrm>
            <a:off x="3658005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9" name="Google Shape;13529;p187"/>
          <p:cNvSpPr/>
          <p:nvPr/>
        </p:nvSpPr>
        <p:spPr>
          <a:xfrm>
            <a:off x="3658005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0" name="Google Shape;13530;p187"/>
          <p:cNvSpPr/>
          <p:nvPr/>
        </p:nvSpPr>
        <p:spPr>
          <a:xfrm>
            <a:off x="3658005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1" name="Google Shape;13531;p187"/>
          <p:cNvSpPr/>
          <p:nvPr/>
        </p:nvSpPr>
        <p:spPr>
          <a:xfrm>
            <a:off x="4681871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2" name="Google Shape;13532;p187"/>
          <p:cNvSpPr/>
          <p:nvPr/>
        </p:nvSpPr>
        <p:spPr>
          <a:xfrm>
            <a:off x="4681871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3" name="Google Shape;13533;p187"/>
          <p:cNvSpPr/>
          <p:nvPr/>
        </p:nvSpPr>
        <p:spPr>
          <a:xfrm>
            <a:off x="4681871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4" name="Google Shape;13534;p187"/>
          <p:cNvSpPr/>
          <p:nvPr/>
        </p:nvSpPr>
        <p:spPr>
          <a:xfrm>
            <a:off x="5705737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5" name="Google Shape;13535;p187"/>
          <p:cNvSpPr/>
          <p:nvPr/>
        </p:nvSpPr>
        <p:spPr>
          <a:xfrm>
            <a:off x="5705737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6" name="Google Shape;13536;p187"/>
          <p:cNvSpPr/>
          <p:nvPr/>
        </p:nvSpPr>
        <p:spPr>
          <a:xfrm>
            <a:off x="5705737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7" name="Google Shape;13537;p187"/>
          <p:cNvSpPr/>
          <p:nvPr/>
        </p:nvSpPr>
        <p:spPr>
          <a:xfrm>
            <a:off x="6729603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8" name="Google Shape;13538;p187"/>
          <p:cNvSpPr/>
          <p:nvPr/>
        </p:nvSpPr>
        <p:spPr>
          <a:xfrm>
            <a:off x="6729603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9" name="Google Shape;13539;p187"/>
          <p:cNvSpPr/>
          <p:nvPr/>
        </p:nvSpPr>
        <p:spPr>
          <a:xfrm>
            <a:off x="6729603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0" name="Google Shape;13540;p187"/>
          <p:cNvSpPr/>
          <p:nvPr/>
        </p:nvSpPr>
        <p:spPr>
          <a:xfrm>
            <a:off x="7753469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1" name="Google Shape;13541;p187"/>
          <p:cNvSpPr/>
          <p:nvPr/>
        </p:nvSpPr>
        <p:spPr>
          <a:xfrm>
            <a:off x="7753469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2" name="Google Shape;13542;p187"/>
          <p:cNvSpPr/>
          <p:nvPr/>
        </p:nvSpPr>
        <p:spPr>
          <a:xfrm>
            <a:off x="7753469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3" name="Google Shape;13543;p187"/>
          <p:cNvSpPr/>
          <p:nvPr/>
        </p:nvSpPr>
        <p:spPr>
          <a:xfrm>
            <a:off x="0" y="-429560"/>
            <a:ext cx="1577400" cy="29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27000" lIns="0" spcFirstLastPara="1" rIns="54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ALLEEN TITEL (LEEG)</a:t>
            </a:r>
            <a:endParaRPr sz="1100"/>
          </a:p>
        </p:txBody>
      </p:sp>
      <p:sp>
        <p:nvSpPr>
          <p:cNvPr id="13544" name="Google Shape;13544;p187"/>
          <p:cNvSpPr txBox="1"/>
          <p:nvPr>
            <p:ph idx="1" type="body"/>
          </p:nvPr>
        </p:nvSpPr>
        <p:spPr>
          <a:xfrm>
            <a:off x="337499" y="309108"/>
            <a:ext cx="20712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0" spcFirstLastPara="1" rIns="540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b="1" sz="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5" name="Google Shape;13545;p187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46" name="Shape 1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" name="Google Shape;13547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48" name="Google Shape;13548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5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49" name="Google Shape;13549;p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2x">
  <p:cSld name="Column 1x + Image 2x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1"/>
          <p:cNvSpPr/>
          <p:nvPr>
            <p:ph idx="2" type="pic"/>
          </p:nvPr>
        </p:nvSpPr>
        <p:spPr>
          <a:xfrm>
            <a:off x="546521" y="1493387"/>
            <a:ext cx="2551200" cy="28608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83" name="Google Shape;583;p21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21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21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586" name="Google Shape;586;p21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21"/>
          <p:cNvSpPr/>
          <p:nvPr>
            <p:ph idx="6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588" name="Google Shape;588;p21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89" name="Google Shape;589;p21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610" name="Google Shape;610;p21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611" name="Google Shape;611;p2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12" name="Google Shape;612;p2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21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614" name="Google Shape;614;p21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6" name="Google Shape;616;p21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617" name="Google Shape;617;p2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18" name="Google Shape;618;p2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9" name="Google Shape;619;p2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0" name="Google Shape;620;p2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1" name="Google Shape;621;p2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2" name="Google Shape;622;p2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23" name="Google Shape;623;p2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4" name="Google Shape;624;p21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625" name="Google Shape;625;p2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26" name="Google Shape;626;p2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7" name="Google Shape;627;p2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8" name="Google Shape;628;p2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9" name="Google Shape;629;p2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30" name="Google Shape;630;p2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31" name="Google Shape;631;p2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32" name="Google Shape;632;p21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633" name="Google Shape;633;p21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634" name="Google Shape;634;p21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636" name="Google Shape;636;p21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637" name="Google Shape;637;p21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38" name="Google Shape;638;p2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39" name="Google Shape;639;p2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0" name="Google Shape;640;p2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1" name="Google Shape;641;p2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2" name="Google Shape;642;p2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3" name="Google Shape;643;p2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44" name="Google Shape;644;p2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5" name="Google Shape;645;p21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646" name="Google Shape;646;p21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47" name="Google Shape;647;p2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48" name="Google Shape;648;p2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9" name="Google Shape;649;p2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0" name="Google Shape;650;p2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1" name="Google Shape;651;p2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2" name="Google Shape;652;p2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53" name="Google Shape;653;p2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54" name="Google Shape;654;p21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655" name="Google Shape;655;p21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656" name="Google Shape;656;p2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57" name="Google Shape;657;p2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58" name="Google Shape;658;p2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59" name="Google Shape;659;p21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660" name="Google Shape;660;p21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1" name="Google Shape;661;p21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2" name="Google Shape;662;p21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63" name="Google Shape;663;p21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664" name="Google Shape;664;p21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673" name="Google Shape;673;p21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674" name="Google Shape;674;p2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675" name="Google Shape;675;p2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676" name="Google Shape;676;p2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677" name="Google Shape;677;p2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8" name="Google Shape;678;p2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9" name="Google Shape;679;p2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80" name="Google Shape;680;p2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1" name="Google Shape;681;p2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82" name="Google Shape;682;p2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83" name="Google Shape;683;p2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5" name="Google Shape;685;p2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86" name="Google Shape;686;p2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88" name="Google Shape;688;p2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689" name="Google Shape;689;p2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" name="Google Shape;690;p21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691" name="Google Shape;691;p2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92" name="Google Shape;692;p2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p21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694" name="Google Shape;694;p2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695" name="Google Shape;695;p2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2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2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98" name="Google Shape;698;p2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699" name="Google Shape;699;p2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02" name="Google Shape;702;p2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03" name="Google Shape;703;p2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05" name="Google Shape;705;p2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706" name="Google Shape;706;p21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2x)">
  <p:cSld name="Text + Image (2x)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2"/>
          <p:cNvSpPr/>
          <p:nvPr>
            <p:ph idx="2" type="pic"/>
          </p:nvPr>
        </p:nvSpPr>
        <p:spPr>
          <a:xfrm>
            <a:off x="540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09" name="Google Shape;709;p22"/>
          <p:cNvSpPr/>
          <p:nvPr/>
        </p:nvSpPr>
        <p:spPr>
          <a:xfrm>
            <a:off x="0" y="-275953"/>
            <a:ext cx="1077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(2x)</a:t>
            </a:r>
            <a:endParaRPr sz="1100"/>
          </a:p>
        </p:txBody>
      </p:sp>
      <p:sp>
        <p:nvSpPr>
          <p:cNvPr id="710" name="Google Shape;710;p2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22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2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3" name="Google Shape;713;p22"/>
          <p:cNvSpPr/>
          <p:nvPr>
            <p:ph idx="4" type="pic"/>
          </p:nvPr>
        </p:nvSpPr>
        <p:spPr>
          <a:xfrm>
            <a:off x="4797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714" name="Google Shape;714;p22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715" name="Google Shape;715;p2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24" name="Google Shape;724;p2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725" name="Google Shape;725;p2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26" name="Google Shape;726;p2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27" name="Google Shape;727;p2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28" name="Google Shape;728;p2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29" name="Google Shape;729;p2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30" name="Google Shape;730;p2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31" name="Google Shape;731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32" name="Google Shape;732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33" name="Google Shape;733;p2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34" name="Google Shape;734;p2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37" name="Google Shape;737;p2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39" name="Google Shape;739;p2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40" name="Google Shape;740;p2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2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742" name="Google Shape;742;p2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43" name="Google Shape;743;p2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2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745" name="Google Shape;745;p2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46" name="Google Shape;746;p2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2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2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49" name="Google Shape;749;p2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50" name="Google Shape;750;p2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51" name="Google Shape;751;p2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52" name="Google Shape;752;p2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53" name="Google Shape;753;p2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54" name="Google Shape;754;p2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56" name="Google Shape;756;p2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l)">
  <p:cSld name="Text + Image (l)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3"/>
          <p:cNvSpPr/>
          <p:nvPr>
            <p:ph idx="2" type="pic"/>
          </p:nvPr>
        </p:nvSpPr>
        <p:spPr>
          <a:xfrm>
            <a:off x="3247490" y="541734"/>
            <a:ext cx="5349900" cy="3812400"/>
          </a:xfrm>
          <a:prstGeom prst="roundRect">
            <a:avLst>
              <a:gd fmla="val 339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59" name="Google Shape;759;p23"/>
          <p:cNvSpPr/>
          <p:nvPr/>
        </p:nvSpPr>
        <p:spPr>
          <a:xfrm>
            <a:off x="0" y="-275953"/>
            <a:ext cx="96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(l)</a:t>
            </a:r>
            <a:endParaRPr sz="1100"/>
          </a:p>
        </p:txBody>
      </p:sp>
      <p:sp>
        <p:nvSpPr>
          <p:cNvPr id="760" name="Google Shape;760;p23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23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23"/>
          <p:cNvSpPr txBox="1"/>
          <p:nvPr>
            <p:ph type="title"/>
          </p:nvPr>
        </p:nvSpPr>
        <p:spPr>
          <a:xfrm>
            <a:off x="648872" y="541735"/>
            <a:ext cx="2140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3" name="Google Shape;763;p23"/>
          <p:cNvSpPr txBox="1"/>
          <p:nvPr>
            <p:ph idx="4" type="body"/>
          </p:nvPr>
        </p:nvSpPr>
        <p:spPr>
          <a:xfrm>
            <a:off x="546521" y="1493387"/>
            <a:ext cx="22425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764" name="Google Shape;764;p2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765" name="Google Shape;765;p2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786" name="Google Shape;786;p2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787" name="Google Shape;787;p2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88" name="Google Shape;788;p2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2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790" name="Google Shape;790;p2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2" name="Google Shape;792;p2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794" name="Google Shape;794;p2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95" name="Google Shape;795;p2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96" name="Google Shape;796;p2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97" name="Google Shape;797;p2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98" name="Google Shape;798;p2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99" name="Google Shape;799;p2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0" name="Google Shape;800;p2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01" name="Google Shape;801;p2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02" name="Google Shape;802;p2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3" name="Google Shape;803;p2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4" name="Google Shape;804;p2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5" name="Google Shape;805;p2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6" name="Google Shape;806;p2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07" name="Google Shape;807;p2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08" name="Google Shape;808;p2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09" name="Google Shape;809;p2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10" name="Google Shape;810;p2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11" name="Google Shape;811;p2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12" name="Google Shape;812;p2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13" name="Google Shape;813;p2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14" name="Google Shape;814;p2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15" name="Google Shape;815;p2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6" name="Google Shape;816;p2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7" name="Google Shape;817;p2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8" name="Google Shape;818;p2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9" name="Google Shape;819;p2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20" name="Google Shape;820;p2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1" name="Google Shape;821;p2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822" name="Google Shape;822;p2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23" name="Google Shape;823;p2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24" name="Google Shape;824;p2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5" name="Google Shape;825;p2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6" name="Google Shape;826;p2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7" name="Google Shape;827;p2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28" name="Google Shape;828;p2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29" name="Google Shape;829;p2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0" name="Google Shape;830;p2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831" name="Google Shape;831;p2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832" name="Google Shape;832;p2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835" name="Google Shape;835;p2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836" name="Google Shape;836;p23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837" name="Google Shape;837;p23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846" name="Google Shape;846;p23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847" name="Google Shape;847;p2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48" name="Google Shape;848;p2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849" name="Google Shape;849;p2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850" name="Google Shape;850;p2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51" name="Google Shape;851;p2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52" name="Google Shape;852;p2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53" name="Google Shape;853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54" name="Google Shape;854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55" name="Google Shape;855;p2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56" name="Google Shape;856;p2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7" name="Google Shape;857;p2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8" name="Google Shape;858;p2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59" name="Google Shape;859;p2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61" name="Google Shape;861;p2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862" name="Google Shape;862;p2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3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864" name="Google Shape;864;p2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65" name="Google Shape;865;p2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23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867" name="Google Shape;867;p2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868" name="Google Shape;868;p2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71" name="Google Shape;871;p2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872" name="Google Shape;872;p2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873" name="Google Shape;873;p2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874" name="Google Shape;874;p2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75" name="Google Shape;875;p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876" name="Google Shape;876;p2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78" name="Google Shape;878;p2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con instruction">
  <p:cSld name="Title + Icon instruction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4"/>
          <p:cNvSpPr/>
          <p:nvPr/>
        </p:nvSpPr>
        <p:spPr>
          <a:xfrm>
            <a:off x="0" y="-275953"/>
            <a:ext cx="1424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Icon instruction</a:t>
            </a:r>
            <a:endParaRPr sz="1100"/>
          </a:p>
        </p:txBody>
      </p:sp>
      <p:sp>
        <p:nvSpPr>
          <p:cNvPr id="881" name="Google Shape;881;p2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24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2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884" name="Google Shape;884;p24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885" name="Google Shape;885;p24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894" name="Google Shape;894;p24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895" name="Google Shape;895;p2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96" name="Google Shape;896;p2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" name="Google Shape;897;p24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898" name="Google Shape;898;p2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899" name="Google Shape;899;p2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0" name="Google Shape;900;p2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01" name="Google Shape;901;p2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02" name="Google Shape;902;p2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903" name="Google Shape;903;p24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904" name="Google Shape;904;p24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905" name="Google Shape;905;p24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906" name="Google Shape;906;p24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907" name="Google Shape;907;p24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908" name="Google Shape;908;p24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09" name="Google Shape;909;p24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10" name="Google Shape;910;p24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11" name="Google Shape;911;p24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912" name="Google Shape;912;p24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913" name="Google Shape;913;p24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14" name="Google Shape;914;p24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15" name="Google Shape;915;p24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916" name="Google Shape;916;p24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917" name="Google Shape;917;p24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918" name="Google Shape;918;p24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4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22" name="Google Shape;922;p24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923" name="Google Shape;923;p24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24" name="Google Shape;924;p24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" name="Google Shape;925;p24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26" name="Google Shape;926;p24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927" name="Google Shape;927;p24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929" name="Google Shape;929;p24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930" name="Google Shape;930;p24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2" name="Google Shape;932;p24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942" name="Google Shape;942;p24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943" name="Google Shape;943;p24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44" name="Google Shape;944;p24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945" name="Google Shape;945;p24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946" name="Google Shape;946;p24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4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0" name="Google Shape;950;p24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951" name="Google Shape;951;p24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52" name="Google Shape;952;p24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" name="Google Shape;953;p24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54" name="Google Shape;954;p24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3">
  <p:cSld name="Text #3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5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957" name="Google Shape;957;p25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958" name="Google Shape;958;p25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#3</a:t>
            </a:r>
            <a:endParaRPr sz="1100"/>
          </a:p>
        </p:txBody>
      </p:sp>
      <p:sp>
        <p:nvSpPr>
          <p:cNvPr id="959" name="Google Shape;959;p25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25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2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62" name="Google Shape;962;p25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963" name="Google Shape;963;p25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984" name="Google Shape;984;p25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985" name="Google Shape;985;p2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86" name="Google Shape;986;p2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7" name="Google Shape;987;p25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988" name="Google Shape;988;p25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989" name="Google Shape;989;p25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0" name="Google Shape;990;p25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991" name="Google Shape;991;p2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992" name="Google Shape;992;p2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3" name="Google Shape;993;p2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4" name="Google Shape;994;p2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5" name="Google Shape;995;p2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6" name="Google Shape;996;p2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97" name="Google Shape;997;p2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8" name="Google Shape;998;p25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00" name="Google Shape;1000;p2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1" name="Google Shape;1001;p2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2" name="Google Shape;1002;p2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3" name="Google Shape;1003;p2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04" name="Google Shape;1004;p2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05" name="Google Shape;1005;p2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006" name="Google Shape;1006;p25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007" name="Google Shape;1007;p25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008" name="Google Shape;1008;p25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009" name="Google Shape;1009;p25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010" name="Google Shape;1010;p25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011" name="Google Shape;1011;p25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12" name="Google Shape;1012;p2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13" name="Google Shape;1013;p2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4" name="Google Shape;1014;p2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5" name="Google Shape;1015;p2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6" name="Google Shape;1016;p2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17" name="Google Shape;1017;p2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18" name="Google Shape;1018;p2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9" name="Google Shape;1019;p25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020" name="Google Shape;1020;p25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21" name="Google Shape;1021;p2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22" name="Google Shape;1022;p2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3" name="Google Shape;1023;p2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4" name="Google Shape;1024;p2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5" name="Google Shape;1025;p2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26" name="Google Shape;1026;p2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27" name="Google Shape;1027;p2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28" name="Google Shape;1028;p25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029" name="Google Shape;1029;p25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030" name="Google Shape;1030;p2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31" name="Google Shape;1031;p2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32" name="Google Shape;1032;p2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033" name="Google Shape;1033;p25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6"/>
          <p:cNvSpPr txBox="1"/>
          <p:nvPr>
            <p:ph idx="1" type="body"/>
          </p:nvPr>
        </p:nvSpPr>
        <p:spPr>
          <a:xfrm>
            <a:off x="0" y="0"/>
            <a:ext cx="9160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6" name="Google Shape;1036;p26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7" name="Google Shape;1037;p26"/>
          <p:cNvSpPr txBox="1"/>
          <p:nvPr>
            <p:ph idx="2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26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26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0" name="Google Shape;1040;p26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1" name="Google Shape;1041;p26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44" name="Google Shape;10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■"/>
              <a:defRPr/>
            </a:lvl3pPr>
            <a:lvl4pPr indent="-2984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  <a:defRPr/>
            </a:lvl7pPr>
            <a:lvl8pPr indent="-29845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○"/>
              <a:defRPr/>
            </a:lvl8pPr>
            <a:lvl9pPr indent="-29845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■"/>
              <a:defRPr/>
            </a:lvl9pPr>
          </a:lstStyle>
          <a:p/>
        </p:txBody>
      </p:sp>
      <p:sp>
        <p:nvSpPr>
          <p:cNvPr id="1045" name="Google Shape;10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indent="0" lvl="0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+ Image">
  <p:cSld name="Intro + Image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8"/>
          <p:cNvSpPr/>
          <p:nvPr>
            <p:ph idx="2" type="pic"/>
          </p:nvPr>
        </p:nvSpPr>
        <p:spPr>
          <a:xfrm>
            <a:off x="0" y="-275953"/>
            <a:ext cx="9144000" cy="5419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48" name="Google Shape;1048;p28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9" name="Google Shape;1049;p28"/>
          <p:cNvSpPr txBox="1"/>
          <p:nvPr>
            <p:ph idx="1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50" name="Google Shape;1050;p28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051" name="Google Shape;1051;p28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058" name="Google Shape;1058;p28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059" name="Google Shape;1059;p28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8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062" name="Google Shape;1062;p28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5" name="Google Shape;1065;p28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066" name="Google Shape;1066;p28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9" name="Google Shape;1069;p28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070" name="Google Shape;1070;p28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73" name="Google Shape;1073;p2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076" name="Google Shape;1076;p28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077" name="Google Shape;1077;p2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078" name="Google Shape;1078;p2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079" name="Google Shape;1079;p2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080" name="Google Shape;1080;p2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81" name="Google Shape;1081;p2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82" name="Google Shape;1082;p2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83" name="Google Shape;1083;p28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84" name="Google Shape;1084;p28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85" name="Google Shape;1085;p2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86" name="Google Shape;1086;p2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7" name="Google Shape;1087;p2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8" name="Google Shape;1088;p2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089" name="Google Shape;1089;p2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91" name="Google Shape;1091;p2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3" name="Google Shape;1093;p28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094" name="Google Shape;1094;p28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095" name="Google Shape;1095;p2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96" name="Google Shape;1096;p2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28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098" name="Google Shape;1098;p2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099" name="Google Shape;1099;p2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00" name="Google Shape;1100;p2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01" name="Google Shape;1101;p2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02" name="Google Shape;1102;p2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03" name="Google Shape;1103;p2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04" name="Google Shape;1104;p2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05" name="Google Shape;1105;p2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106" name="Google Shape;1106;p2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07" name="Google Shape;1107;p2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108" name="Google Shape;1108;p2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109" name="Google Shape;1109;p2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110" name="Google Shape;1110;p28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p28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" name="Google Shape;1112;p28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8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14" name="Google Shape;1114;p28"/>
          <p:cNvGrpSpPr/>
          <p:nvPr/>
        </p:nvGrpSpPr>
        <p:grpSpPr>
          <a:xfrm>
            <a:off x="9206037" y="-1185862"/>
            <a:ext cx="2771984" cy="1048050"/>
            <a:chOff x="-3889316" y="-1581150"/>
            <a:chExt cx="3695979" cy="1397400"/>
          </a:xfrm>
        </p:grpSpPr>
        <p:sp>
          <p:nvSpPr>
            <p:cNvPr id="1115" name="Google Shape;1115;p28"/>
            <p:cNvSpPr/>
            <p:nvPr/>
          </p:nvSpPr>
          <p:spPr>
            <a:xfrm>
              <a:off x="-3786437" y="-1581150"/>
              <a:ext cx="3593100" cy="139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 AN IMAGE</a:t>
              </a:r>
              <a:endParaRPr sz="1100"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-3603859" y="-1143000"/>
              <a:ext cx="3229200" cy="8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frame of the image by clicking on the tag alongside this instruction. If necessary, delete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existing image 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select the preferred image 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17" name="Google Shape;1117;p28"/>
            <p:cNvSpPr/>
            <p:nvPr/>
          </p:nvSpPr>
          <p:spPr>
            <a:xfrm flipH="1" rot="-5400000">
              <a:off x="-3925466" y="-351934"/>
              <a:ext cx="175200" cy="102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5000" lIns="135000" spcFirstLastPara="1" rIns="135000" wrap="square" tIns="13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2">
  <p:cSld name="Title slide #2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/>
          <p:nvPr>
            <p:ph idx="2" type="pic"/>
          </p:nvPr>
        </p:nvSpPr>
        <p:spPr>
          <a:xfrm>
            <a:off x="144780" y="169069"/>
            <a:ext cx="8854500" cy="4818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0" name="Google Shape;1120;p29"/>
          <p:cNvSpPr txBox="1"/>
          <p:nvPr>
            <p:ph idx="1" type="body"/>
          </p:nvPr>
        </p:nvSpPr>
        <p:spPr>
          <a:xfrm rot="5400000">
            <a:off x="6128002" y="2079607"/>
            <a:ext cx="2403000" cy="29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29"/>
          <p:cNvSpPr txBox="1"/>
          <p:nvPr>
            <p:ph idx="3" type="subTitle"/>
          </p:nvPr>
        </p:nvSpPr>
        <p:spPr>
          <a:xfrm>
            <a:off x="6073260" y="4038302"/>
            <a:ext cx="2430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1122" name="Google Shape;1122;p29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1123" name="Google Shape;1123;p29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24" name="Google Shape;1124;p2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30" name="Google Shape;1130;p29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131" name="Google Shape;1131;p29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9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134" name="Google Shape;1134;p29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37" name="Google Shape;1137;p29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38" name="Google Shape;1138;p29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9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9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41" name="Google Shape;1141;p29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42" name="Google Shape;1142;p29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9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9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45" name="Google Shape;1145;p2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148" name="Google Shape;1148;p29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149" name="Google Shape;1149;p2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50" name="Google Shape;1150;p2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51" name="Google Shape;1151;p2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52" name="Google Shape;1152;p2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2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4" name="Google Shape;1154;p2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55" name="Google Shape;1155;p29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56" name="Google Shape;1156;p29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57" name="Google Shape;1157;p2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58" name="Google Shape;1158;p2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0" name="Google Shape;1160;p2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61" name="Google Shape;1161;p2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63" name="Google Shape;1163;p2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64" name="Google Shape;1164;p2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5" name="Google Shape;1165;p29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166" name="Google Shape;1166;p29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167" name="Google Shape;1167;p2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68" name="Google Shape;1168;p2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9" name="Google Shape;1169;p29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170" name="Google Shape;1170;p2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71" name="Google Shape;1171;p2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2" name="Google Shape;1172;p2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3" name="Google Shape;1173;p2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74" name="Google Shape;1174;p2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75" name="Google Shape;1175;p2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76" name="Google Shape;1176;p2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77" name="Google Shape;1177;p2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178" name="Google Shape;1178;p2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79" name="Google Shape;1179;p2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180" name="Google Shape;1180;p2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181" name="Google Shape;1181;p2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182" name="Google Shape;1182;p29"/>
          <p:cNvSpPr txBox="1"/>
          <p:nvPr>
            <p:ph idx="4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3" name="Google Shape;1183;p29"/>
          <p:cNvSpPr txBox="1"/>
          <p:nvPr>
            <p:ph idx="10" type="dt"/>
          </p:nvPr>
        </p:nvSpPr>
        <p:spPr>
          <a:xfrm>
            <a:off x="6073259" y="4252192"/>
            <a:ext cx="1753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4" name="Google Shape;1184;p29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5" name="Google Shape;1185;p29"/>
          <p:cNvSpPr txBox="1"/>
          <p:nvPr>
            <p:ph idx="5" type="body"/>
          </p:nvPr>
        </p:nvSpPr>
        <p:spPr>
          <a:xfrm>
            <a:off x="6073260" y="2584590"/>
            <a:ext cx="24300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3500"/>
              <a:buFont typeface="Calibri"/>
              <a:buNone/>
              <a:defRPr b="1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x">
  <p:cSld name="Introduction 1x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0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188" name="Google Shape;1188;p30"/>
          <p:cNvSpPr/>
          <p:nvPr>
            <p:ph idx="2" type="pic"/>
          </p:nvPr>
        </p:nvSpPr>
        <p:spPr>
          <a:xfrm>
            <a:off x="531155" y="1194197"/>
            <a:ext cx="2954400" cy="3159900"/>
          </a:xfrm>
          <a:prstGeom prst="roundRect">
            <a:avLst>
              <a:gd fmla="val 3549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89" name="Google Shape;1189;p3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30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1x</a:t>
            </a:r>
            <a:endParaRPr sz="1100"/>
          </a:p>
        </p:txBody>
      </p:sp>
      <p:sp>
        <p:nvSpPr>
          <p:cNvPr id="1191" name="Google Shape;1191;p30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2" name="Google Shape;1192;p3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3" name="Google Shape;1193;p30"/>
          <p:cNvSpPr txBox="1"/>
          <p:nvPr>
            <p:ph idx="4" type="body"/>
          </p:nvPr>
        </p:nvSpPr>
        <p:spPr>
          <a:xfrm>
            <a:off x="3953332" y="1579978"/>
            <a:ext cx="405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b="1" sz="15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4" name="Google Shape;1194;p30"/>
          <p:cNvSpPr txBox="1"/>
          <p:nvPr>
            <p:ph idx="5" type="body"/>
          </p:nvPr>
        </p:nvSpPr>
        <p:spPr>
          <a:xfrm>
            <a:off x="3953332" y="2578178"/>
            <a:ext cx="40500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" name="Google Shape;1195;p30"/>
          <p:cNvSpPr txBox="1"/>
          <p:nvPr>
            <p:ph idx="6" type="body"/>
          </p:nvPr>
        </p:nvSpPr>
        <p:spPr>
          <a:xfrm>
            <a:off x="3953331" y="1950189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6" name="Google Shape;1196;p30"/>
          <p:cNvSpPr txBox="1"/>
          <p:nvPr>
            <p:ph idx="7" type="body"/>
          </p:nvPr>
        </p:nvSpPr>
        <p:spPr>
          <a:xfrm>
            <a:off x="3953332" y="2146546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30"/>
          <p:cNvSpPr txBox="1"/>
          <p:nvPr>
            <p:ph idx="8" type="body"/>
          </p:nvPr>
        </p:nvSpPr>
        <p:spPr>
          <a:xfrm>
            <a:off x="3953332" y="1272002"/>
            <a:ext cx="4050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None/>
              <a:defRPr b="1"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30"/>
          <p:cNvSpPr txBox="1"/>
          <p:nvPr>
            <p:ph idx="9" type="body"/>
          </p:nvPr>
        </p:nvSpPr>
        <p:spPr>
          <a:xfrm rot="-5400000">
            <a:off x="4242232" y="1567498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9" name="Google Shape;1199;p30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1200" name="Google Shape;1200;p30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09" name="Google Shape;1209;p30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210" name="Google Shape;1210;p3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11" name="Google Shape;1211;p30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12" name="Google Shape;1212;p30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13" name="Google Shape;1213;p30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14" name="Google Shape;1214;p3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15" name="Google Shape;1215;p3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16" name="Google Shape;1216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17" name="Google Shape;1217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18" name="Google Shape;1218;p3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19" name="Google Shape;1219;p3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3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1" name="Google Shape;1221;p3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22" name="Google Shape;1222;p3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3" name="Google Shape;1223;p3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24" name="Google Shape;1224;p3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225" name="Google Shape;1225;p3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6" name="Google Shape;1226;p30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227" name="Google Shape;1227;p3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28" name="Google Shape;1228;p3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30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230" name="Google Shape;1230;p3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231" name="Google Shape;1231;p3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3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3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34" name="Google Shape;1234;p3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235" name="Google Shape;1235;p30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236" name="Google Shape;1236;p30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237" name="Google Shape;1237;p30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38" name="Google Shape;1238;p3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39" name="Google Shape;1239;p3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30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41" name="Google Shape;1241;p30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x">
  <p:cSld name="Introduction 2x"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1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244" name="Google Shape;1244;p31"/>
          <p:cNvSpPr/>
          <p:nvPr>
            <p:ph idx="2" type="pic"/>
          </p:nvPr>
        </p:nvSpPr>
        <p:spPr>
          <a:xfrm>
            <a:off x="531155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45" name="Google Shape;1245;p3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31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2x</a:t>
            </a:r>
            <a:endParaRPr sz="1100"/>
          </a:p>
        </p:txBody>
      </p:sp>
      <p:sp>
        <p:nvSpPr>
          <p:cNvPr id="1247" name="Google Shape;1247;p31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3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9" name="Google Shape;1249;p31"/>
          <p:cNvSpPr txBox="1"/>
          <p:nvPr>
            <p:ph idx="4" type="body"/>
          </p:nvPr>
        </p:nvSpPr>
        <p:spPr>
          <a:xfrm>
            <a:off x="2007113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31"/>
          <p:cNvSpPr txBox="1"/>
          <p:nvPr>
            <p:ph idx="5" type="body"/>
          </p:nvPr>
        </p:nvSpPr>
        <p:spPr>
          <a:xfrm>
            <a:off x="2007113" y="2311070"/>
            <a:ext cx="2322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1" name="Google Shape;1251;p31"/>
          <p:cNvSpPr txBox="1"/>
          <p:nvPr>
            <p:ph idx="6" type="body"/>
          </p:nvPr>
        </p:nvSpPr>
        <p:spPr>
          <a:xfrm>
            <a:off x="2007112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2" name="Google Shape;1252;p31"/>
          <p:cNvSpPr txBox="1"/>
          <p:nvPr>
            <p:ph idx="7" type="body"/>
          </p:nvPr>
        </p:nvSpPr>
        <p:spPr>
          <a:xfrm>
            <a:off x="2007113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3" name="Google Shape;1253;p31"/>
          <p:cNvSpPr txBox="1"/>
          <p:nvPr>
            <p:ph idx="8" type="body"/>
          </p:nvPr>
        </p:nvSpPr>
        <p:spPr>
          <a:xfrm>
            <a:off x="2007113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4" name="Google Shape;1254;p31"/>
          <p:cNvSpPr txBox="1"/>
          <p:nvPr>
            <p:ph idx="9" type="body"/>
          </p:nvPr>
        </p:nvSpPr>
        <p:spPr>
          <a:xfrm rot="-5400000">
            <a:off x="2296013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5" name="Google Shape;1255;p31"/>
          <p:cNvSpPr/>
          <p:nvPr>
            <p:ph idx="13" type="pic"/>
          </p:nvPr>
        </p:nvSpPr>
        <p:spPr>
          <a:xfrm>
            <a:off x="4787504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56" name="Google Shape;1256;p31"/>
          <p:cNvSpPr txBox="1"/>
          <p:nvPr>
            <p:ph idx="14" type="body"/>
          </p:nvPr>
        </p:nvSpPr>
        <p:spPr>
          <a:xfrm>
            <a:off x="6263461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7" name="Google Shape;1257;p31"/>
          <p:cNvSpPr txBox="1"/>
          <p:nvPr>
            <p:ph idx="15" type="body"/>
          </p:nvPr>
        </p:nvSpPr>
        <p:spPr>
          <a:xfrm>
            <a:off x="6263461" y="2311070"/>
            <a:ext cx="2322000" cy="22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8" name="Google Shape;1258;p31"/>
          <p:cNvSpPr txBox="1"/>
          <p:nvPr>
            <p:ph idx="16" type="body"/>
          </p:nvPr>
        </p:nvSpPr>
        <p:spPr>
          <a:xfrm>
            <a:off x="6263460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9" name="Google Shape;1259;p31"/>
          <p:cNvSpPr txBox="1"/>
          <p:nvPr>
            <p:ph idx="17" type="body"/>
          </p:nvPr>
        </p:nvSpPr>
        <p:spPr>
          <a:xfrm>
            <a:off x="6263461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0" name="Google Shape;1260;p31"/>
          <p:cNvSpPr txBox="1"/>
          <p:nvPr>
            <p:ph idx="18" type="body"/>
          </p:nvPr>
        </p:nvSpPr>
        <p:spPr>
          <a:xfrm>
            <a:off x="6263461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1" name="Google Shape;1261;p31"/>
          <p:cNvSpPr txBox="1"/>
          <p:nvPr>
            <p:ph idx="19" type="body"/>
          </p:nvPr>
        </p:nvSpPr>
        <p:spPr>
          <a:xfrm rot="-5400000">
            <a:off x="6552361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2" name="Google Shape;1262;p31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1263" name="Google Shape;1263;p31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273" name="Google Shape;1273;p3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74" name="Google Shape;1274;p3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75" name="Google Shape;1275;p3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76" name="Google Shape;1276;p3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77" name="Google Shape;1277;p3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78" name="Google Shape;1278;p3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79" name="Google Shape;1279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80" name="Google Shape;1280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81" name="Google Shape;1281;p3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82" name="Google Shape;1282;p3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3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4" name="Google Shape;1284;p3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85" name="Google Shape;1285;p3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3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87" name="Google Shape;1287;p3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31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290" name="Google Shape;1290;p3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91" name="Google Shape;1291;p3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31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293" name="Google Shape;1293;p3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294" name="Google Shape;1294;p3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5" name="Google Shape;1295;p3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p3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97" name="Google Shape;1297;p3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298" name="Google Shape;1298;p3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299" name="Google Shape;1299;p3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300" name="Google Shape;1300;p3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01" name="Google Shape;1301;p3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302" name="Google Shape;1302;p3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3" name="Google Shape;1303;p3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04" name="Google Shape;1304;p3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6x">
  <p:cSld name="Agenda 6x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32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7" name="Google Shape;1307;p32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6x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8" name="Google Shape;1308;p32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309" name="Google Shape;1309;p32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316" name="Google Shape;1316;p32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317" name="Google Shape;1317;p32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32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320" name="Google Shape;1320;p32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3" name="Google Shape;1323;p32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324" name="Google Shape;1324;p32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32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32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7" name="Google Shape;1327;p32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328" name="Google Shape;1328;p32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32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32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31" name="Google Shape;1331;p3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334" name="Google Shape;1334;p32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335" name="Google Shape;1335;p3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336" name="Google Shape;1336;p3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337" name="Google Shape;1337;p3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338" name="Google Shape;1338;p3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39" name="Google Shape;1339;p3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40" name="Google Shape;1340;p3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341" name="Google Shape;1341;p3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42" name="Google Shape;1342;p3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343" name="Google Shape;1343;p3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344" name="Google Shape;1344;p3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5" name="Google Shape;1345;p3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6" name="Google Shape;1346;p3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347" name="Google Shape;1347;p3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3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49" name="Google Shape;1349;p3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1" name="Google Shape;1351;p32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352" name="Google Shape;1352;p32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353" name="Google Shape;1353;p3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354" name="Google Shape;1354;p3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32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356" name="Google Shape;1356;p3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357" name="Google Shape;1357;p3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58" name="Google Shape;1358;p3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359" name="Google Shape;1359;p3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360" name="Google Shape;1360;p3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361" name="Google Shape;1361;p3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362" name="Google Shape;1362;p3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363" name="Google Shape;1363;p3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364" name="Google Shape;1364;p3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365" name="Google Shape;1365;p3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366" name="Google Shape;1366;p3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367" name="Google Shape;1367;p3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368" name="Google Shape;1368;p3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9" name="Google Shape;1369;p32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0" name="Google Shape;1370;p3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7x">
  <p:cSld name="Agenda 7x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3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3" name="Google Shape;1373;p33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7x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33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375" name="Google Shape;1375;p33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382" name="Google Shape;1382;p33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383" name="Google Shape;1383;p33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33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386" name="Google Shape;1386;p33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33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9" name="Google Shape;1389;p33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390" name="Google Shape;1390;p3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3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3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93" name="Google Shape;1393;p33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394" name="Google Shape;1394;p3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3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3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97" name="Google Shape;1397;p3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398" name="Google Shape;1398;p3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399" name="Google Shape;1399;p3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400" name="Google Shape;1400;p33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401" name="Google Shape;1401;p3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402" name="Google Shape;1402;p3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403" name="Google Shape;1403;p3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404" name="Google Shape;1404;p3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05" name="Google Shape;1405;p3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06" name="Google Shape;1406;p3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407" name="Google Shape;1407;p3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08" name="Google Shape;1408;p3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409" name="Google Shape;1409;p3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410" name="Google Shape;1410;p3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1" name="Google Shape;1411;p3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2" name="Google Shape;1412;p3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413" name="Google Shape;1413;p3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4" name="Google Shape;1414;p3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415" name="Google Shape;1415;p3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7" name="Google Shape;1417;p33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418" name="Google Shape;1418;p33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419" name="Google Shape;1419;p3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420" name="Google Shape;1420;p3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33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422" name="Google Shape;1422;p3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423" name="Google Shape;1423;p3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24" name="Google Shape;1424;p3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25" name="Google Shape;1425;p3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426" name="Google Shape;1426;p3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427" name="Google Shape;1427;p3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428" name="Google Shape;1428;p3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429" name="Google Shape;1429;p3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430" name="Google Shape;1430;p3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431" name="Google Shape;1431;p3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432" name="Google Shape;1432;p3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433" name="Google Shape;1433;p3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434" name="Google Shape;1434;p33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5" name="Google Shape;1435;p33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6" name="Google Shape;1436;p3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4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9" name="Google Shape;1439;p34"/>
          <p:cNvSpPr txBox="1"/>
          <p:nvPr>
            <p:ph type="title"/>
          </p:nvPr>
        </p:nvSpPr>
        <p:spPr>
          <a:xfrm>
            <a:off x="0" y="-256518"/>
            <a:ext cx="935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0" name="Google Shape;1440;p34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1" name="Google Shape;1441;p34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2" name="Google Shape;1442;p34"/>
          <p:cNvSpPr txBox="1"/>
          <p:nvPr>
            <p:ph idx="1" type="body"/>
          </p:nvPr>
        </p:nvSpPr>
        <p:spPr>
          <a:xfrm>
            <a:off x="6052670" y="2006498"/>
            <a:ext cx="2552100" cy="23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3" name="Google Shape;1443;p34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44" name="Google Shape;1444;p34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445" name="Google Shape;1445;p34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452" name="Google Shape;1452;p34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453" name="Google Shape;1453;p34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34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34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456" name="Google Shape;1456;p34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457" name="Google Shape;1457;p34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34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59" name="Google Shape;1459;p34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460" name="Google Shape;1460;p3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1" name="Google Shape;1461;p3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p3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3" name="Google Shape;1463;p34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464" name="Google Shape;1464;p3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5" name="Google Shape;1465;p3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6" name="Google Shape;1466;p3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67" name="Google Shape;1467;p3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470" name="Google Shape;1470;p34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471" name="Google Shape;1471;p3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472" name="Google Shape;1472;p3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473" name="Google Shape;1473;p3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474" name="Google Shape;1474;p3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75" name="Google Shape;1475;p3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76" name="Google Shape;1476;p3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477" name="Google Shape;1477;p3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78" name="Google Shape;1478;p3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479" name="Google Shape;1479;p3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480" name="Google Shape;1480;p3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1" name="Google Shape;1481;p3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82" name="Google Shape;1482;p3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483" name="Google Shape;1483;p3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4" name="Google Shape;1484;p3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485" name="Google Shape;1485;p3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486" name="Google Shape;1486;p3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7" name="Google Shape;1487;p34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488" name="Google Shape;1488;p34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489" name="Google Shape;1489;p3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490" name="Google Shape;1490;p3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34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492" name="Google Shape;1492;p3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493" name="Google Shape;1493;p3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94" name="Google Shape;1494;p3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95" name="Google Shape;1495;p3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496" name="Google Shape;1496;p3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497" name="Google Shape;1497;p3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498" name="Google Shape;1498;p3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499" name="Google Shape;1499;p3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500" name="Google Shape;1500;p3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501" name="Google Shape;1501;p3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502" name="Google Shape;1502;p3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503" name="Google Shape;1503;p3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6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13" name="Google Shape;1513;p36"/>
          <p:cNvSpPr txBox="1"/>
          <p:nvPr>
            <p:ph idx="1" type="subTitle"/>
          </p:nvPr>
        </p:nvSpPr>
        <p:spPr>
          <a:xfrm>
            <a:off x="539210" y="4282730"/>
            <a:ext cx="38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1514" name="Google Shape;1514;p36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1515" name="Google Shape;1515;p36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522" name="Google Shape;1522;p36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523" name="Google Shape;1523;p36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36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36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526" name="Google Shape;1526;p36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527" name="Google Shape;1527;p36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36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9" name="Google Shape;1529;p36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530" name="Google Shape;1530;p3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3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3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3" name="Google Shape;1533;p36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534" name="Google Shape;1534;p3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3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3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37" name="Google Shape;1537;p3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540" name="Google Shape;1540;p36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541" name="Google Shape;1541;p3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542" name="Google Shape;1542;p3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543" name="Google Shape;1543;p3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544" name="Google Shape;1544;p3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45" name="Google Shape;1545;p3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46" name="Google Shape;1546;p3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547" name="Google Shape;1547;p3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48" name="Google Shape;1548;p3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549" name="Google Shape;1549;p3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550" name="Google Shape;1550;p3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1" name="Google Shape;1551;p3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52" name="Google Shape;1552;p3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553" name="Google Shape;1553;p3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4" name="Google Shape;1554;p3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55" name="Google Shape;1555;p3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556" name="Google Shape;1556;p3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57" name="Google Shape;1557;p36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558" name="Google Shape;1558;p36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559" name="Google Shape;1559;p3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560" name="Google Shape;1560;p3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1" name="Google Shape;1561;p36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562" name="Google Shape;1562;p3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563" name="Google Shape;1563;p3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64" name="Google Shape;1564;p3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65" name="Google Shape;1565;p3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566" name="Google Shape;1566;p3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567" name="Google Shape;1567;p3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568" name="Google Shape;1568;p3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569" name="Google Shape;1569;p3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570" name="Google Shape;1570;p3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571" name="Google Shape;1571;p3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572" name="Google Shape;1572;p3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573" name="Google Shape;1573;p3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574" name="Google Shape;1574;p36"/>
          <p:cNvSpPr txBox="1"/>
          <p:nvPr>
            <p:ph idx="3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5" name="Google Shape;1575;p36"/>
          <p:cNvSpPr txBox="1"/>
          <p:nvPr>
            <p:ph idx="10" type="dt"/>
          </p:nvPr>
        </p:nvSpPr>
        <p:spPr>
          <a:xfrm>
            <a:off x="539210" y="4646519"/>
            <a:ext cx="21999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6" name="Google Shape;1576;p36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7" name="Google Shape;1577;p36"/>
          <p:cNvSpPr txBox="1"/>
          <p:nvPr>
            <p:ph idx="4" type="body"/>
          </p:nvPr>
        </p:nvSpPr>
        <p:spPr>
          <a:xfrm>
            <a:off x="541224" y="2579099"/>
            <a:ext cx="38502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800"/>
              <a:buFont typeface="Calibri"/>
              <a:buNone/>
              <a:defRPr b="1" sz="3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1">
  <p:cSld name="Text #1"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7"/>
          <p:cNvSpPr/>
          <p:nvPr/>
        </p:nvSpPr>
        <p:spPr>
          <a:xfrm>
            <a:off x="535781" y="1039091"/>
            <a:ext cx="5858100" cy="33156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580" name="Google Shape;1580;p37"/>
          <p:cNvSpPr txBox="1"/>
          <p:nvPr>
            <p:ph idx="1" type="body"/>
          </p:nvPr>
        </p:nvSpPr>
        <p:spPr>
          <a:xfrm>
            <a:off x="648871" y="1194197"/>
            <a:ext cx="56160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581" name="Google Shape;1581;p37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#1</a:t>
            </a:r>
            <a:endParaRPr sz="1100"/>
          </a:p>
        </p:txBody>
      </p:sp>
      <p:sp>
        <p:nvSpPr>
          <p:cNvPr id="1582" name="Google Shape;1582;p37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83" name="Google Shape;1583;p37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584" name="Google Shape;1584;p37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605" name="Google Shape;1605;p37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606" name="Google Shape;1606;p3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607" name="Google Shape;1607;p3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8" name="Google Shape;1608;p37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609" name="Google Shape;1609;p37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610" name="Google Shape;1610;p37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37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612" name="Google Shape;1612;p3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613" name="Google Shape;1613;p3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14" name="Google Shape;1614;p3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15" name="Google Shape;1615;p3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16" name="Google Shape;1616;p3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17" name="Google Shape;1617;p3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618" name="Google Shape;1618;p3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9" name="Google Shape;1619;p37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620" name="Google Shape;1620;p3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621" name="Google Shape;1621;p3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22" name="Google Shape;1622;p3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23" name="Google Shape;1623;p3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24" name="Google Shape;1624;p3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25" name="Google Shape;1625;p3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626" name="Google Shape;1626;p3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627" name="Google Shape;1627;p37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628" name="Google Shape;1628;p37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629" name="Google Shape;1629;p37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630" name="Google Shape;1630;p37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631" name="Google Shape;1631;p37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632" name="Google Shape;1632;p37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33" name="Google Shape;1633;p3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634" name="Google Shape;1634;p3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35" name="Google Shape;1635;p3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36" name="Google Shape;1636;p3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37" name="Google Shape;1637;p3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38" name="Google Shape;1638;p3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639" name="Google Shape;1639;p3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0" name="Google Shape;1640;p37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641" name="Google Shape;1641;p37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42" name="Google Shape;1642;p3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643" name="Google Shape;1643;p3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44" name="Google Shape;1644;p3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45" name="Google Shape;1645;p3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46" name="Google Shape;1646;p3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47" name="Google Shape;1647;p3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648" name="Google Shape;1648;p3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49" name="Google Shape;1649;p37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650" name="Google Shape;1650;p37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651" name="Google Shape;1651;p3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652" name="Google Shape;1652;p3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653" name="Google Shape;1653;p3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654" name="Google Shape;1654;p37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655" name="Google Shape;1655;p37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6" name="Google Shape;1656;p37"/>
          <p:cNvSpPr txBox="1"/>
          <p:nvPr>
            <p:ph type="title"/>
          </p:nvPr>
        </p:nvSpPr>
        <p:spPr>
          <a:xfrm>
            <a:off x="648871" y="541735"/>
            <a:ext cx="7919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2">
  <p:cSld name="Text #2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38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659" name="Google Shape;1659;p38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660" name="Google Shape;1660;p38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#2</a:t>
            </a:r>
            <a:endParaRPr sz="1100"/>
          </a:p>
        </p:txBody>
      </p:sp>
      <p:sp>
        <p:nvSpPr>
          <p:cNvPr id="1661" name="Google Shape;1661;p38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2" name="Google Shape;1662;p38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3" name="Google Shape;1663;p3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664" name="Google Shape;1664;p3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665" name="Google Shape;1665;p3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686" name="Google Shape;1686;p3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687" name="Google Shape;1687;p3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688" name="Google Shape;1688;p3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9" name="Google Shape;1689;p3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690" name="Google Shape;1690;p3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92" name="Google Shape;1692;p3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693" name="Google Shape;1693;p3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694" name="Google Shape;1694;p3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95" name="Google Shape;1695;p3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96" name="Google Shape;1696;p3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97" name="Google Shape;1697;p3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98" name="Google Shape;1698;p3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699" name="Google Shape;1699;p3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0" name="Google Shape;1700;p3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701" name="Google Shape;1701;p3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702" name="Google Shape;1702;p3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03" name="Google Shape;1703;p3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04" name="Google Shape;1704;p3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05" name="Google Shape;1705;p3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06" name="Google Shape;1706;p3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07" name="Google Shape;1707;p3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708" name="Google Shape;1708;p3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709" name="Google Shape;1709;p3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710" name="Google Shape;1710;p3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711" name="Google Shape;1711;p3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712" name="Google Shape;1712;p3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713" name="Google Shape;1713;p3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14" name="Google Shape;1714;p3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715" name="Google Shape;1715;p3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6" name="Google Shape;1716;p3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7" name="Google Shape;1717;p3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8" name="Google Shape;1718;p3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9" name="Google Shape;1719;p3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20" name="Google Shape;1720;p3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1" name="Google Shape;1721;p3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722" name="Google Shape;1722;p3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23" name="Google Shape;1723;p3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724" name="Google Shape;1724;p3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5" name="Google Shape;1725;p3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6" name="Google Shape;1726;p3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7" name="Google Shape;1727;p3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8" name="Google Shape;1728;p3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29" name="Google Shape;1729;p3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30" name="Google Shape;1730;p3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731" name="Google Shape;1731;p3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732" name="Google Shape;1732;p3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33" name="Google Shape;1733;p3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34" name="Google Shape;1734;p3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735" name="Google Shape;1735;p3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3">
  <p:cSld name="Text #3"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3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738" name="Google Shape;1738;p39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739" name="Google Shape;1739;p39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#3</a:t>
            </a:r>
            <a:endParaRPr sz="1100"/>
          </a:p>
        </p:txBody>
      </p:sp>
      <p:sp>
        <p:nvSpPr>
          <p:cNvPr id="1740" name="Google Shape;1740;p39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1" name="Google Shape;1741;p39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2" name="Google Shape;1742;p3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743" name="Google Shape;1743;p3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744" name="Google Shape;1744;p3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745" name="Google Shape;1745;p3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751" name="Google Shape;1751;p3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752" name="Google Shape;1752;p3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753" name="Google Shape;1753;p3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758" name="Google Shape;1758;p3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759" name="Google Shape;1759;p3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760" name="Google Shape;1760;p3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761" name="Google Shape;1761;p3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762" name="Google Shape;1762;p3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763" name="Google Shape;1763;p3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764" name="Google Shape;1764;p3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765" name="Google Shape;1765;p3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766" name="Google Shape;1766;p3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767" name="Google Shape;1767;p3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8" name="Google Shape;1768;p3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769" name="Google Shape;1769;p3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1" name="Google Shape;1771;p3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772" name="Google Shape;1772;p3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773" name="Google Shape;1773;p3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74" name="Google Shape;1774;p3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75" name="Google Shape;1775;p3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76" name="Google Shape;1776;p3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77" name="Google Shape;1777;p3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78" name="Google Shape;1778;p3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79" name="Google Shape;1779;p3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780" name="Google Shape;1780;p3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781" name="Google Shape;1781;p3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82" name="Google Shape;1782;p3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83" name="Google Shape;1783;p3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84" name="Google Shape;1784;p3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85" name="Google Shape;1785;p3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86" name="Google Shape;1786;p3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787" name="Google Shape;1787;p3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788" name="Google Shape;1788;p3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789" name="Google Shape;1789;p3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790" name="Google Shape;1790;p3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791" name="Google Shape;1791;p3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792" name="Google Shape;1792;p3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93" name="Google Shape;1793;p3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794" name="Google Shape;1794;p3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95" name="Google Shape;1795;p3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96" name="Google Shape;1796;p3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97" name="Google Shape;1797;p3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98" name="Google Shape;1798;p3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99" name="Google Shape;1799;p3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0" name="Google Shape;1800;p3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801" name="Google Shape;1801;p3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02" name="Google Shape;1802;p3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803" name="Google Shape;1803;p3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04" name="Google Shape;1804;p3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05" name="Google Shape;1805;p3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06" name="Google Shape;1806;p3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07" name="Google Shape;1807;p3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08" name="Google Shape;1808;p3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09" name="Google Shape;1809;p3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810" name="Google Shape;1810;p3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811" name="Google Shape;1811;p3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12" name="Google Shape;1812;p3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13" name="Google Shape;1813;p3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814" name="Google Shape;1814;p3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s)">
  <p:cSld name="Text + Image (s)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40"/>
          <p:cNvSpPr/>
          <p:nvPr/>
        </p:nvSpPr>
        <p:spPr>
          <a:xfrm>
            <a:off x="0" y="-275953"/>
            <a:ext cx="990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(s)</a:t>
            </a:r>
            <a:endParaRPr sz="1100"/>
          </a:p>
        </p:txBody>
      </p:sp>
      <p:sp>
        <p:nvSpPr>
          <p:cNvPr id="1817" name="Google Shape;1817;p4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8" name="Google Shape;1818;p40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9" name="Google Shape;1819;p40"/>
          <p:cNvSpPr txBox="1"/>
          <p:nvPr>
            <p:ph type="title"/>
          </p:nvPr>
        </p:nvSpPr>
        <p:spPr>
          <a:xfrm>
            <a:off x="648871" y="541735"/>
            <a:ext cx="550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0" name="Google Shape;1820;p40"/>
          <p:cNvSpPr/>
          <p:nvPr>
            <p:ph idx="3" type="pic"/>
          </p:nvPr>
        </p:nvSpPr>
        <p:spPr>
          <a:xfrm>
            <a:off x="6421718" y="541735"/>
            <a:ext cx="2175900" cy="3812400"/>
          </a:xfrm>
          <a:prstGeom prst="roundRect">
            <a:avLst>
              <a:gd fmla="val 543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821" name="Google Shape;1821;p40"/>
          <p:cNvSpPr txBox="1"/>
          <p:nvPr>
            <p:ph idx="4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1822" name="Google Shape;1822;p40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823" name="Google Shape;1823;p40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844" name="Google Shape;1844;p40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845" name="Google Shape;1845;p4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846" name="Google Shape;1846;p4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7" name="Google Shape;1847;p40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848" name="Google Shape;1848;p40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849" name="Google Shape;1849;p40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50" name="Google Shape;1850;p40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851" name="Google Shape;1851;p4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852" name="Google Shape;1852;p4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53" name="Google Shape;1853;p4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54" name="Google Shape;1854;p4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55" name="Google Shape;1855;p4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56" name="Google Shape;1856;p4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57" name="Google Shape;1857;p4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58" name="Google Shape;1858;p40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859" name="Google Shape;1859;p4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860" name="Google Shape;1860;p4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1" name="Google Shape;1861;p4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2" name="Google Shape;1862;p4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3" name="Google Shape;1863;p4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4" name="Google Shape;1864;p4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65" name="Google Shape;1865;p4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866" name="Google Shape;1866;p40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867" name="Google Shape;1867;p40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868" name="Google Shape;1868;p40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869" name="Google Shape;1869;p40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870" name="Google Shape;1870;p40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871" name="Google Shape;1871;p40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72" name="Google Shape;1872;p4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873" name="Google Shape;1873;p4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4" name="Google Shape;1874;p4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5" name="Google Shape;1875;p4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6" name="Google Shape;1876;p4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7" name="Google Shape;1877;p4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78" name="Google Shape;1878;p4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9" name="Google Shape;1879;p40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880" name="Google Shape;1880;p40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81" name="Google Shape;1881;p4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882" name="Google Shape;1882;p4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3" name="Google Shape;1883;p4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4" name="Google Shape;1884;p4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5" name="Google Shape;1885;p4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6" name="Google Shape;1886;p4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87" name="Google Shape;1887;p4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8" name="Google Shape;1888;p40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889" name="Google Shape;1889;p40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890" name="Google Shape;1890;p4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91" name="Google Shape;1891;p4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92" name="Google Shape;1892;p4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893" name="Google Shape;1893;p40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1894" name="Google Shape;1894;p40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895" name="Google Shape;1895;p40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896" name="Google Shape;1896;p40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898" name="Google Shape;1898;p40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4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900" name="Google Shape;1900;p4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901" name="Google Shape;1901;p4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902" name="Google Shape;1902;p40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903" name="Google Shape;1903;p40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904" name="Google Shape;1904;p40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905" name="Google Shape;1905;p4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906" name="Google Shape;1906;p40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907" name="Google Shape;1907;p40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908" name="Google Shape;1908;p40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09" name="Google Shape;1909;p4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0" name="Google Shape;1910;p4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911" name="Google Shape;1911;p4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12" name="Google Shape;1912;p4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913" name="Google Shape;1913;p4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914" name="Google Shape;1914;p4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5" name="Google Shape;1915;p4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16" name="Google Shape;1916;p4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917" name="Google Shape;1917;p4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18" name="Google Shape;1918;p4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19" name="Google Shape;1919;p4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920" name="Google Shape;1920;p4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1" name="Google Shape;1921;p40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922" name="Google Shape;1922;p4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923" name="Google Shape;1923;p4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4" name="Google Shape;1924;p40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925" name="Google Shape;1925;p4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926" name="Google Shape;1926;p4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4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8" name="Google Shape;1928;p4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29" name="Google Shape;1929;p4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930" name="Google Shape;1930;p40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931" name="Google Shape;1931;p40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932" name="Google Shape;1932;p40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33" name="Google Shape;1933;p4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934" name="Google Shape;1934;p4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5" name="Google Shape;1935;p40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36" name="Google Shape;1936;p40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">
  <p:cSld name="Text + Image (m)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41"/>
          <p:cNvSpPr/>
          <p:nvPr/>
        </p:nvSpPr>
        <p:spPr>
          <a:xfrm>
            <a:off x="0" y="-275953"/>
            <a:ext cx="105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</a:t>
            </a:r>
            <a:endParaRPr sz="1100"/>
          </a:p>
        </p:txBody>
      </p:sp>
      <p:sp>
        <p:nvSpPr>
          <p:cNvPr id="1939" name="Google Shape;1939;p4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0" name="Google Shape;1940;p4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1" name="Google Shape;1941;p41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2" name="Google Shape;1942;p41"/>
          <p:cNvSpPr/>
          <p:nvPr>
            <p:ph idx="3" type="pic"/>
          </p:nvPr>
        </p:nvSpPr>
        <p:spPr>
          <a:xfrm>
            <a:off x="4788666" y="541734"/>
            <a:ext cx="38088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943" name="Google Shape;1943;p41"/>
          <p:cNvSpPr txBox="1"/>
          <p:nvPr>
            <p:ph idx="4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1944" name="Google Shape;1944;p41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945" name="Google Shape;1945;p41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946" name="Google Shape;1946;p4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947" name="Google Shape;1947;p41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948" name="Google Shape;1948;p4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949" name="Google Shape;1949;p41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950" name="Google Shape;1950;p41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951" name="Google Shape;1951;p4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952" name="Google Shape;1952;p41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953" name="Google Shape;1953;p4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954" name="Google Shape;1954;p41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955" name="Google Shape;1955;p4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956" name="Google Shape;1956;p41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957" name="Google Shape;1957;p4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958" name="Google Shape;1958;p41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959" name="Google Shape;1959;p4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960" name="Google Shape;1960;p41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961" name="Google Shape;1961;p4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962" name="Google Shape;1962;p41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963" name="Google Shape;1963;p4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964" name="Google Shape;1964;p41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965" name="Google Shape;1965;p41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966" name="Google Shape;1966;p41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967" name="Google Shape;1967;p4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968" name="Google Shape;1968;p4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9" name="Google Shape;1969;p41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970" name="Google Shape;1970;p41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971" name="Google Shape;1971;p41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72" name="Google Shape;1972;p41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973" name="Google Shape;1973;p4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974" name="Google Shape;1974;p4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75" name="Google Shape;1975;p4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76" name="Google Shape;1976;p4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77" name="Google Shape;1977;p4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78" name="Google Shape;1978;p4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979" name="Google Shape;1979;p4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80" name="Google Shape;1980;p41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981" name="Google Shape;1981;p4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982" name="Google Shape;1982;p4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83" name="Google Shape;1983;p4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84" name="Google Shape;1984;p4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85" name="Google Shape;1985;p4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86" name="Google Shape;1986;p4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987" name="Google Shape;1987;p4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88" name="Google Shape;1988;p41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989" name="Google Shape;1989;p41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990" name="Google Shape;1990;p41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991" name="Google Shape;1991;p41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992" name="Google Shape;1992;p41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993" name="Google Shape;1993;p41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94" name="Google Shape;1994;p4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995" name="Google Shape;1995;p4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96" name="Google Shape;1996;p4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97" name="Google Shape;1997;p4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98" name="Google Shape;1998;p4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99" name="Google Shape;1999;p4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00" name="Google Shape;2000;p4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01" name="Google Shape;2001;p41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002" name="Google Shape;2002;p41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03" name="Google Shape;2003;p4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004" name="Google Shape;2004;p4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05" name="Google Shape;2005;p4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06" name="Google Shape;2006;p4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07" name="Google Shape;2007;p4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08" name="Google Shape;2008;p4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09" name="Google Shape;2009;p4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10" name="Google Shape;2010;p41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011" name="Google Shape;2011;p41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012" name="Google Shape;2012;p4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13" name="Google Shape;2013;p4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14" name="Google Shape;2014;p4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015" name="Google Shape;2015;p41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2016" name="Google Shape;2016;p41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2017" name="Google Shape;2017;p41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018" name="Google Shape;2018;p41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2019" name="Google Shape;2019;p4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020" name="Google Shape;2020;p41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4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022" name="Google Shape;2022;p4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026" name="Google Shape;2026;p41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2027" name="Google Shape;2027;p4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028" name="Google Shape;2028;p4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029" name="Google Shape;2029;p4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030" name="Google Shape;2030;p4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31" name="Google Shape;2031;p4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32" name="Google Shape;2032;p4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033" name="Google Shape;2033;p4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34" name="Google Shape;2034;p4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035" name="Google Shape;2035;p4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036" name="Google Shape;2036;p4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7" name="Google Shape;2037;p4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38" name="Google Shape;2038;p4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039" name="Google Shape;2039;p4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0" name="Google Shape;2040;p4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041" name="Google Shape;2041;p4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042" name="Google Shape;2042;p4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3" name="Google Shape;2043;p41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2044" name="Google Shape;2044;p4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045" name="Google Shape;2045;p4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6" name="Google Shape;2046;p41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2047" name="Google Shape;2047;p4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048" name="Google Shape;2048;p4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9" name="Google Shape;2049;p4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0" name="Google Shape;2050;p4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51" name="Google Shape;2051;p4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052" name="Google Shape;2052;p4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053" name="Google Shape;2053;p4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054" name="Google Shape;2054;p4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55" name="Google Shape;2055;p4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056" name="Google Shape;2056;p4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7" name="Google Shape;2057;p4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058" name="Google Shape;2058;p4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 #2">
  <p:cSld name="Text + Image (m) #2"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42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061" name="Google Shape;2061;p42"/>
          <p:cNvSpPr/>
          <p:nvPr>
            <p:ph idx="2" type="pic"/>
          </p:nvPr>
        </p:nvSpPr>
        <p:spPr>
          <a:xfrm>
            <a:off x="4787504" y="541734"/>
            <a:ext cx="38100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062" name="Google Shape;2062;p42"/>
          <p:cNvSpPr/>
          <p:nvPr/>
        </p:nvSpPr>
        <p:spPr>
          <a:xfrm>
            <a:off x="0" y="-275953"/>
            <a:ext cx="1243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 #2</a:t>
            </a:r>
            <a:endParaRPr sz="1100"/>
          </a:p>
        </p:txBody>
      </p:sp>
      <p:sp>
        <p:nvSpPr>
          <p:cNvPr id="2063" name="Google Shape;2063;p42"/>
          <p:cNvSpPr txBox="1"/>
          <p:nvPr>
            <p:ph idx="1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2064" name="Google Shape;2064;p42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5" name="Google Shape;2065;p42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6" name="Google Shape;2066;p42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067" name="Google Shape;2067;p4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068" name="Google Shape;2068;p4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072" name="Google Shape;2072;p4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073" name="Google Shape;2073;p4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074" name="Google Shape;2074;p4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075" name="Google Shape;2075;p4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076" name="Google Shape;2076;p4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077" name="Google Shape;2077;p4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078" name="Google Shape;2078;p4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079" name="Google Shape;2079;p4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080" name="Google Shape;2080;p4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081" name="Google Shape;2081;p4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082" name="Google Shape;2082;p4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083" name="Google Shape;2083;p4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084" name="Google Shape;2084;p4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088" name="Google Shape;2088;p4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089" name="Google Shape;2089;p4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090" name="Google Shape;2090;p4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091" name="Google Shape;2091;p4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2" name="Google Shape;2092;p4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093" name="Google Shape;2093;p4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95" name="Google Shape;2095;p4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096" name="Google Shape;2096;p4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097" name="Google Shape;2097;p4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98" name="Google Shape;2098;p4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99" name="Google Shape;2099;p4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00" name="Google Shape;2100;p4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01" name="Google Shape;2101;p4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02" name="Google Shape;2102;p4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3" name="Google Shape;2103;p4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104" name="Google Shape;2104;p4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105" name="Google Shape;2105;p4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06" name="Google Shape;2106;p4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07" name="Google Shape;2107;p4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08" name="Google Shape;2108;p4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09" name="Google Shape;2109;p4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10" name="Google Shape;2110;p4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111" name="Google Shape;2111;p4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112" name="Google Shape;2112;p4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113" name="Google Shape;2113;p4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114" name="Google Shape;2114;p4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115" name="Google Shape;2115;p4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116" name="Google Shape;2116;p4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17" name="Google Shape;2117;p4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118" name="Google Shape;2118;p4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19" name="Google Shape;2119;p4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20" name="Google Shape;2120;p4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21" name="Google Shape;2121;p4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22" name="Google Shape;2122;p4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23" name="Google Shape;2123;p4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4" name="Google Shape;2124;p4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125" name="Google Shape;2125;p4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6" name="Google Shape;2126;p4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127" name="Google Shape;2127;p4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28" name="Google Shape;2128;p4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29" name="Google Shape;2129;p4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30" name="Google Shape;2130;p4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31" name="Google Shape;2131;p4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32" name="Google Shape;2132;p4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33" name="Google Shape;2133;p4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134" name="Google Shape;2134;p4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135" name="Google Shape;2135;p4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136" name="Google Shape;2136;p4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137" name="Google Shape;2137;p4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138" name="Google Shape;2138;p4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2139" name="Google Shape;2139;p42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2140" name="Google Shape;2140;p4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141" name="Google Shape;2141;p4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2142" name="Google Shape;2142;p4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145" name="Google Shape;2145;p4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146" name="Google Shape;2146;p4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148" name="Google Shape;2148;p4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149" name="Google Shape;2149;p4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2150" name="Google Shape;2150;p4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151" name="Google Shape;2151;p4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152" name="Google Shape;2152;p4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153" name="Google Shape;2153;p4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4" name="Google Shape;2154;p4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5" name="Google Shape;2155;p4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156" name="Google Shape;2156;p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57" name="Google Shape;2157;p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158" name="Google Shape;2158;p4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159" name="Google Shape;2159;p4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0" name="Google Shape;2160;p4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61" name="Google Shape;2161;p4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162" name="Google Shape;2162;p4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3" name="Google Shape;2163;p4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64" name="Google Shape;2164;p4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165" name="Google Shape;2165;p4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6" name="Google Shape;2166;p4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2167" name="Google Shape;2167;p4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168" name="Google Shape;2168;p4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9" name="Google Shape;2169;p4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2170" name="Google Shape;2170;p4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171" name="Google Shape;2171;p4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4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4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4" name="Google Shape;2174;p4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175" name="Google Shape;2175;p4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176" name="Google Shape;2176;p4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177" name="Google Shape;2177;p4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78" name="Google Shape;2178;p4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179" name="Google Shape;2179;p4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0" name="Google Shape;2180;p4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81" name="Google Shape;2181;p4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l)">
  <p:cSld name="Text + Image (l)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43"/>
          <p:cNvSpPr/>
          <p:nvPr>
            <p:ph idx="2" type="pic"/>
          </p:nvPr>
        </p:nvSpPr>
        <p:spPr>
          <a:xfrm>
            <a:off x="3247490" y="541734"/>
            <a:ext cx="5349900" cy="3812400"/>
          </a:xfrm>
          <a:prstGeom prst="roundRect">
            <a:avLst>
              <a:gd fmla="val 339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184" name="Google Shape;2184;p43"/>
          <p:cNvSpPr/>
          <p:nvPr/>
        </p:nvSpPr>
        <p:spPr>
          <a:xfrm>
            <a:off x="0" y="-275953"/>
            <a:ext cx="96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(l)</a:t>
            </a:r>
            <a:endParaRPr sz="1100"/>
          </a:p>
        </p:txBody>
      </p:sp>
      <p:sp>
        <p:nvSpPr>
          <p:cNvPr id="2185" name="Google Shape;2185;p43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6" name="Google Shape;2186;p43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7" name="Google Shape;2187;p43"/>
          <p:cNvSpPr txBox="1"/>
          <p:nvPr>
            <p:ph type="title"/>
          </p:nvPr>
        </p:nvSpPr>
        <p:spPr>
          <a:xfrm>
            <a:off x="648872" y="541735"/>
            <a:ext cx="2140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8" name="Google Shape;2188;p43"/>
          <p:cNvSpPr txBox="1"/>
          <p:nvPr>
            <p:ph idx="4" type="body"/>
          </p:nvPr>
        </p:nvSpPr>
        <p:spPr>
          <a:xfrm>
            <a:off x="546521" y="1493387"/>
            <a:ext cx="22425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2189" name="Google Shape;2189;p4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190" name="Google Shape;2190;p4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191" name="Google Shape;2191;p4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194" name="Google Shape;2194;p4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195" name="Google Shape;2195;p4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196" name="Google Shape;2196;p4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197" name="Google Shape;2197;p4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198" name="Google Shape;2198;p4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199" name="Google Shape;2199;p4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200" name="Google Shape;2200;p4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201" name="Google Shape;2201;p4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202" name="Google Shape;2202;p4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203" name="Google Shape;2203;p4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204" name="Google Shape;2204;p4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205" name="Google Shape;2205;p4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206" name="Google Shape;2206;p4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207" name="Google Shape;2207;p4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208" name="Google Shape;2208;p4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209" name="Google Shape;2209;p4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211" name="Google Shape;2211;p4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212" name="Google Shape;2212;p4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213" name="Google Shape;2213;p4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4" name="Google Shape;2214;p4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215" name="Google Shape;2215;p4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216" name="Google Shape;2216;p4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17" name="Google Shape;2217;p4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218" name="Google Shape;2218;p4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219" name="Google Shape;2219;p4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20" name="Google Shape;2220;p4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21" name="Google Shape;2221;p4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22" name="Google Shape;2222;p4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23" name="Google Shape;2223;p4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224" name="Google Shape;2224;p4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5" name="Google Shape;2225;p4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226" name="Google Shape;2226;p4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227" name="Google Shape;2227;p4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28" name="Google Shape;2228;p4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29" name="Google Shape;2229;p4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30" name="Google Shape;2230;p4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31" name="Google Shape;2231;p4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232" name="Google Shape;2232;p4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233" name="Google Shape;2233;p4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234" name="Google Shape;2234;p4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235" name="Google Shape;2235;p4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236" name="Google Shape;2236;p4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237" name="Google Shape;2237;p4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238" name="Google Shape;2238;p4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39" name="Google Shape;2239;p4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240" name="Google Shape;2240;p4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41" name="Google Shape;2241;p4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42" name="Google Shape;2242;p4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43" name="Google Shape;2243;p4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44" name="Google Shape;2244;p4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245" name="Google Shape;2245;p4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6" name="Google Shape;2246;p4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247" name="Google Shape;2247;p4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48" name="Google Shape;2248;p4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249" name="Google Shape;2249;p4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50" name="Google Shape;2250;p4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51" name="Google Shape;2251;p4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52" name="Google Shape;2252;p4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53" name="Google Shape;2253;p4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254" name="Google Shape;2254;p4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55" name="Google Shape;2255;p4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256" name="Google Shape;2256;p4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257" name="Google Shape;2257;p4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258" name="Google Shape;2258;p4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260" name="Google Shape;2260;p4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2261" name="Google Shape;2261;p43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2262" name="Google Shape;2262;p43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263" name="Google Shape;2263;p43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2264" name="Google Shape;2264;p4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265" name="Google Shape;2265;p43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4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267" name="Google Shape;2267;p4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268" name="Google Shape;2268;p4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2269" name="Google Shape;2269;p4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270" name="Google Shape;2270;p43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271" name="Google Shape;2271;p43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2272" name="Google Shape;2272;p4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273" name="Google Shape;2273;p4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274" name="Google Shape;2274;p4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275" name="Google Shape;2275;p4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76" name="Google Shape;2276;p4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77" name="Google Shape;2277;p4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278" name="Google Shape;2278;p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279" name="Google Shape;2279;p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280" name="Google Shape;2280;p4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281" name="Google Shape;2281;p4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2" name="Google Shape;2282;p4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83" name="Google Shape;2283;p4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284" name="Google Shape;2284;p4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5" name="Google Shape;2285;p4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286" name="Google Shape;2286;p4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287" name="Google Shape;2287;p4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8" name="Google Shape;2288;p43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2289" name="Google Shape;2289;p4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290" name="Google Shape;2290;p4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1" name="Google Shape;2291;p43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2292" name="Google Shape;2292;p4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293" name="Google Shape;2293;p4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4" name="Google Shape;2294;p4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5" name="Google Shape;2295;p4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96" name="Google Shape;2296;p4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297" name="Google Shape;2297;p4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298" name="Google Shape;2298;p4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299" name="Google Shape;2299;p4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00" name="Google Shape;2300;p4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301" name="Google Shape;2301;p4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2" name="Google Shape;2302;p4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303" name="Google Shape;2303;p4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ounded">
  <p:cSld name="Image rounded"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4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06" name="Google Shape;2306;p44"/>
          <p:cNvSpPr/>
          <p:nvPr/>
        </p:nvSpPr>
        <p:spPr>
          <a:xfrm>
            <a:off x="0" y="-275953"/>
            <a:ext cx="9702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 rounded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7" name="Google Shape;2307;p44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2308" name="Google Shape;2308;p44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312" name="Google Shape;2312;p44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313" name="Google Shape;2313;p44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315" name="Google Shape;2315;p44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2316" name="Google Shape;2316;p44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44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8" name="Google Shape;2318;p44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2319" name="Google Shape;2319;p44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2320" name="Google Shape;2320;p44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1" name="Google Shape;2321;p44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2" name="Google Shape;2322;p44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2323" name="Google Shape;2323;p4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4" name="Google Shape;2324;p4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5" name="Google Shape;2325;p4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6" name="Google Shape;2326;p44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2327" name="Google Shape;2327;p4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8" name="Google Shape;2328;p4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9" name="Google Shape;2329;p4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330" name="Google Shape;2330;p4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2333" name="Google Shape;2333;p44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2334" name="Google Shape;2334;p4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335" name="Google Shape;2335;p4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336" name="Google Shape;2336;p4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337" name="Google Shape;2337;p4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38" name="Google Shape;2338;p4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39" name="Google Shape;2339;p4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340" name="Google Shape;2340;p4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341" name="Google Shape;2341;p4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342" name="Google Shape;2342;p4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343" name="Google Shape;2343;p4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4" name="Google Shape;2344;p4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45" name="Google Shape;2345;p4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346" name="Google Shape;2346;p4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7" name="Google Shape;2347;p4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348" name="Google Shape;2348;p4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349" name="Google Shape;2349;p4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50" name="Google Shape;2350;p44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351" name="Google Shape;2351;p44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2352" name="Google Shape;2352;p4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353" name="Google Shape;2353;p4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4" name="Google Shape;2354;p44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2355" name="Google Shape;2355;p4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356" name="Google Shape;2356;p4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57" name="Google Shape;2357;p4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58" name="Google Shape;2358;p4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359" name="Google Shape;2359;p4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360" name="Google Shape;2360;p4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361" name="Google Shape;2361;p4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362" name="Google Shape;2362;p4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2363" name="Google Shape;2363;p4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364" name="Google Shape;2364;p4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365" name="Google Shape;2365;p4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2366" name="Google Shape;2366;p4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2367" name="Google Shape;2367;p4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8" name="Google Shape;2368;p44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9" name="Google Shape;2369;p4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Chart">
  <p:cSld name="Text + Chart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45"/>
          <p:cNvSpPr/>
          <p:nvPr>
            <p:ph idx="2" type="chart"/>
          </p:nvPr>
        </p:nvSpPr>
        <p:spPr>
          <a:xfrm>
            <a:off x="4780982" y="1190487"/>
            <a:ext cx="3816600" cy="316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2" name="Google Shape;2372;p45"/>
          <p:cNvSpPr/>
          <p:nvPr/>
        </p:nvSpPr>
        <p:spPr>
          <a:xfrm>
            <a:off x="0" y="-275953"/>
            <a:ext cx="75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Chart</a:t>
            </a:r>
            <a:endParaRPr sz="1100"/>
          </a:p>
        </p:txBody>
      </p:sp>
      <p:grpSp>
        <p:nvGrpSpPr>
          <p:cNvPr id="2373" name="Google Shape;2373;p45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2374" name="Google Shape;2374;p45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2375" name="Google Shape;2375;p45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2378" name="Google Shape;2378;p45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2379" name="Google Shape;2379;p45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0" name="Google Shape;2380;p45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1" name="Google Shape;2381;p45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2382" name="Google Shape;2382;p45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2383" name="Google Shape;2383;p45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84" name="Google Shape;2384;p45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2385" name="Google Shape;2385;p45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6" name="Google Shape;2386;p45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7" name="Google Shape;2387;p45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88" name="Google Shape;2388;p45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2389" name="Google Shape;2389;p45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390" name="Google Shape;2390;p45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2391" name="Google Shape;2391;p45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392" name="Google Shape;2392;p45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2393" name="Google Shape;2393;p45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2394" name="Google Shape;2394;p45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395" name="Google Shape;2395;p45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396" name="Google Shape;2396;p45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397" name="Google Shape;2397;p45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2398" name="Google Shape;2398;p45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99" name="Google Shape;2399;p45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00" name="Google Shape;2400;p45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01" name="Google Shape;2401;p45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402" name="Google Shape;2402;p45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403" name="Google Shape;2403;p45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2404" name="Google Shape;2404;p45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05" name="Google Shape;2405;p45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06" name="Google Shape;2406;p45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2407" name="Google Shape;2407;p45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2408" name="Google Shape;2408;p45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2409" name="Google Shape;2409;p45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410" name="Google Shape;2410;p45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1" name="Google Shape;2411;p45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2412" name="Google Shape;2412;p45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2413" name="Google Shape;2413;p45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414" name="Google Shape;2414;p45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415" name="Google Shape;2415;p45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2416" name="Google Shape;2416;p45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2417" name="Google Shape;2417;p45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2423" name="Google Shape;2423;p45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2424" name="Google Shape;2424;p45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2425" name="Google Shape;2425;p45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26" name="Google Shape;2426;p45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2427" name="Google Shape;2427;p45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8" name="Google Shape;2428;p45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9" name="Google Shape;2429;p45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2430" name="Google Shape;2430;p45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2431" name="Google Shape;2431;p45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32" name="Google Shape;2432;p45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2433" name="Google Shape;2433;p45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4" name="Google Shape;2434;p45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5" name="Google Shape;2435;p45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6" name="Google Shape;2436;p45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37" name="Google Shape;2437;p45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2438" name="Google Shape;2438;p45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9" name="Google Shape;2439;p45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440" name="Google Shape;2440;p45"/>
          <p:cNvSpPr/>
          <p:nvPr/>
        </p:nvSpPr>
        <p:spPr>
          <a:xfrm>
            <a:off x="531155" y="1190487"/>
            <a:ext cx="3942000" cy="3163500"/>
          </a:xfrm>
          <a:prstGeom prst="roundRect">
            <a:avLst>
              <a:gd fmla="val 3563" name="adj"/>
            </a:avLst>
          </a:prstGeom>
          <a:solidFill>
            <a:schemeClr val="lt2">
              <a:alpha val="20000"/>
            </a:scheme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441" name="Google Shape;2441;p45"/>
          <p:cNvSpPr txBox="1"/>
          <p:nvPr>
            <p:ph idx="1" type="body"/>
          </p:nvPr>
        </p:nvSpPr>
        <p:spPr>
          <a:xfrm>
            <a:off x="648872" y="1326026"/>
            <a:ext cx="36801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2442" name="Google Shape;2442;p45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3" name="Google Shape;2443;p45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4" name="Google Shape;2444;p4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445" name="Google Shape;2445;p45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446" name="Google Shape;2446;p45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447" name="Google Shape;2447;p45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448" name="Google Shape;2448;p45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449" name="Google Shape;2449;p45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450" name="Google Shape;2450;p45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451" name="Google Shape;2451;p45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452" name="Google Shape;2452;p45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453" name="Google Shape;2453;p45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454" name="Google Shape;2454;p45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455" name="Google Shape;2455;p45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456" name="Google Shape;2456;p45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457" name="Google Shape;2457;p45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458" name="Google Shape;2458;p45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459" name="Google Shape;2459;p45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460" name="Google Shape;2460;p45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461" name="Google Shape;2461;p45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462" name="Google Shape;2462;p45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463" name="Google Shape;2463;p45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464" name="Google Shape;2464;p45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465" name="Google Shape;2465;p45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466" name="Google Shape;2466;p45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467" name="Google Shape;2467;p45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468" name="Google Shape;2468;p4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469" name="Google Shape;2469;p4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0" name="Google Shape;2470;p45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471" name="Google Shape;2471;p45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472" name="Google Shape;2472;p45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73" name="Google Shape;2473;p45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474" name="Google Shape;2474;p4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475" name="Google Shape;2475;p4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76" name="Google Shape;2476;p4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77" name="Google Shape;2477;p4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78" name="Google Shape;2478;p4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79" name="Google Shape;2479;p4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480" name="Google Shape;2480;p4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81" name="Google Shape;2481;p45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482" name="Google Shape;2482;p4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483" name="Google Shape;2483;p4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84" name="Google Shape;2484;p4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85" name="Google Shape;2485;p4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86" name="Google Shape;2486;p4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87" name="Google Shape;2487;p4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488" name="Google Shape;2488;p4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489" name="Google Shape;2489;p45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490" name="Google Shape;2490;p45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491" name="Google Shape;2491;p45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492" name="Google Shape;2492;p45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493" name="Google Shape;2493;p45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494" name="Google Shape;2494;p45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95" name="Google Shape;2495;p4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496" name="Google Shape;2496;p4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97" name="Google Shape;2497;p4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98" name="Google Shape;2498;p4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99" name="Google Shape;2499;p4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00" name="Google Shape;2500;p4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01" name="Google Shape;2501;p4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2" name="Google Shape;2502;p45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503" name="Google Shape;2503;p45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04" name="Google Shape;2504;p4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505" name="Google Shape;2505;p4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06" name="Google Shape;2506;p4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07" name="Google Shape;2507;p4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08" name="Google Shape;2508;p4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09" name="Google Shape;2509;p4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10" name="Google Shape;2510;p4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11" name="Google Shape;2511;p45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512" name="Google Shape;2512;p45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513" name="Google Shape;2513;p4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514" name="Google Shape;2514;p4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515" name="Google Shape;2515;p4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516" name="Google Shape;2516;p45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rt">
  <p:cSld name="1_Chart"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46"/>
          <p:cNvSpPr/>
          <p:nvPr>
            <p:ph idx="2" type="chart"/>
          </p:nvPr>
        </p:nvSpPr>
        <p:spPr>
          <a:xfrm>
            <a:off x="540000" y="1194197"/>
            <a:ext cx="80550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9" name="Google Shape;2519;p46"/>
          <p:cNvSpPr/>
          <p:nvPr/>
        </p:nvSpPr>
        <p:spPr>
          <a:xfrm>
            <a:off x="0" y="-275953"/>
            <a:ext cx="348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sz="1100"/>
          </a:p>
        </p:txBody>
      </p:sp>
      <p:grpSp>
        <p:nvGrpSpPr>
          <p:cNvPr id="2520" name="Google Shape;2520;p46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2521" name="Google Shape;2521;p46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2522" name="Google Shape;2522;p46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2523" name="Google Shape;2523;p46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524" name="Google Shape;2524;p46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2525" name="Google Shape;2525;p46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2526" name="Google Shape;2526;p46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7" name="Google Shape;2527;p46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8" name="Google Shape;2528;p46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2529" name="Google Shape;2529;p46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2530" name="Google Shape;2530;p46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31" name="Google Shape;2531;p46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2532" name="Google Shape;2532;p46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3" name="Google Shape;2533;p46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4" name="Google Shape;2534;p46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35" name="Google Shape;2535;p46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2536" name="Google Shape;2536;p46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537" name="Google Shape;2537;p46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2538" name="Google Shape;2538;p46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539" name="Google Shape;2539;p46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2540" name="Google Shape;2540;p46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2541" name="Google Shape;2541;p46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542" name="Google Shape;2542;p46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543" name="Google Shape;2543;p46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544" name="Google Shape;2544;p46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2545" name="Google Shape;2545;p46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46" name="Google Shape;2546;p46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47" name="Google Shape;2547;p46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48" name="Google Shape;2548;p46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549" name="Google Shape;2549;p46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550" name="Google Shape;2550;p46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2551" name="Google Shape;2551;p46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52" name="Google Shape;2552;p46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53" name="Google Shape;2553;p46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2554" name="Google Shape;2554;p46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2555" name="Google Shape;2555;p46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2556" name="Google Shape;2556;p46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557" name="Google Shape;2557;p46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8" name="Google Shape;2558;p46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2559" name="Google Shape;2559;p46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2560" name="Google Shape;2560;p46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561" name="Google Shape;2561;p46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562" name="Google Shape;2562;p46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2563" name="Google Shape;2563;p46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2564" name="Google Shape;2564;p46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2565" name="Google Shape;2565;p46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2566" name="Google Shape;2566;p46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567" name="Google Shape;2567;p46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46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569" name="Google Shape;2569;p46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2570" name="Google Shape;2570;p46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2571" name="Google Shape;2571;p46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2572" name="Google Shape;2572;p46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3" name="Google Shape;2573;p46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2574" name="Google Shape;2574;p46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5" name="Google Shape;2575;p46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6" name="Google Shape;2576;p46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2577" name="Google Shape;2577;p46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2578" name="Google Shape;2578;p46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79" name="Google Shape;2579;p46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2580" name="Google Shape;2580;p46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1" name="Google Shape;2581;p46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2" name="Google Shape;2582;p46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3" name="Google Shape;2583;p46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84" name="Google Shape;2584;p46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2585" name="Google Shape;2585;p46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6" name="Google Shape;2586;p46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587" name="Google Shape;2587;p4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8" name="Google Shape;2588;p46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9" name="Google Shape;2589;p4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able">
  <p:cSld name="Text + Table"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47"/>
          <p:cNvSpPr/>
          <p:nvPr/>
        </p:nvSpPr>
        <p:spPr>
          <a:xfrm>
            <a:off x="0" y="-275953"/>
            <a:ext cx="744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Table</a:t>
            </a:r>
            <a:endParaRPr sz="1100"/>
          </a:p>
        </p:txBody>
      </p:sp>
      <p:grpSp>
        <p:nvGrpSpPr>
          <p:cNvPr id="2592" name="Google Shape;2592;p47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2593" name="Google Shape;2593;p47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2594" name="Google Shape;2594;p47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2595" name="Google Shape;2595;p47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596" name="Google Shape;2596;p47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97" name="Google Shape;2597;p47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2598" name="Google Shape;2598;p47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2599" name="Google Shape;2599;p47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00" name="Google Shape;2600;p47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601" name="Google Shape;2601;p47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2602" name="Google Shape;2602;p47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2603" name="Google Shape;2603;p47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4" name="Google Shape;2604;p47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5" name="Google Shape;2605;p47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2606" name="Google Shape;2606;p47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07" name="Google Shape;2607;p47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2608" name="Google Shape;2608;p47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609" name="Google Shape;2609;p47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0" name="Google Shape;2610;p47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611" name="Google Shape;2611;p47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612" name="Google Shape;2612;p47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2613" name="Google Shape;2613;p47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2614" name="Google Shape;2614;p47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2615" name="Google Shape;2615;p47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2616" name="Google Shape;2616;p47"/>
                  <p:cNvCxnSpPr>
                    <a:stCxn id="2615" idx="0"/>
                    <a:endCxn id="2615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17" name="Google Shape;2617;p47"/>
                  <p:cNvCxnSpPr>
                    <a:stCxn id="2615" idx="1"/>
                    <a:endCxn id="2615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2618" name="Google Shape;2618;p47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2619" name="Google Shape;2619;p47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2620" name="Google Shape;2620;p47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621" name="Google Shape;2621;p47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2622" name="Google Shape;2622;p47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2623" name="Google Shape;2623;p47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2624" name="Google Shape;2624;p47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625" name="Google Shape;2625;p47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26" name="Google Shape;2626;p47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2627" name="Google Shape;2627;p47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2628" name="Google Shape;2628;p47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629" name="Google Shape;2629;p47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630" name="Google Shape;2630;p47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2631" name="Google Shape;2631;p47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2632" name="Google Shape;2632;p47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633" name="Google Shape;2633;p47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2634" name="Google Shape;2634;p47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2635" name="Google Shape;2635;p47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2636" name="Google Shape;2636;p47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2637" name="Google Shape;2637;p47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638" name="Google Shape;2638;p47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39" name="Google Shape;2639;p47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40" name="Google Shape;2640;p47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41" name="Google Shape;2641;p47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642" name="Google Shape;2642;p47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643" name="Google Shape;2643;p47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644" name="Google Shape;2644;p47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2645" name="Google Shape;2645;p47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2646" name="Google Shape;2646;p47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2647" name="Google Shape;2647;p47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648" name="Google Shape;2648;p47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649" name="Google Shape;2649;p47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50" name="Google Shape;2650;p47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51" name="Google Shape;2651;p47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52" name="Google Shape;2652;p47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653" name="Google Shape;2653;p47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654" name="Google Shape;2654;p47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655" name="Google Shape;2655;p47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2656" name="Google Shape;2656;p47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2657" name="Google Shape;2657;p47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2658" name="Google Shape;2658;p47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659" name="Google Shape;2659;p47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660" name="Google Shape;2660;p47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61" name="Google Shape;2661;p47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62" name="Google Shape;2662;p47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63" name="Google Shape;2663;p47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664" name="Google Shape;2664;p47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665" name="Google Shape;2665;p47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666" name="Google Shape;2666;p47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2667" name="Google Shape;2667;p47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2668" name="Google Shape;2668;p47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2669" name="Google Shape;2669;p47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670" name="Google Shape;2670;p47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2671" name="Google Shape;2671;p47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72" name="Google Shape;2672;p47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73" name="Google Shape;2673;p47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74" name="Google Shape;2674;p47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675" name="Google Shape;2675;p47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676" name="Google Shape;2676;p47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677" name="Google Shape;2677;p47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2678" name="Google Shape;2678;p47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2679" name="Google Shape;2679;p47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2680" name="Google Shape;2680;p47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681" name="Google Shape;2681;p47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2682" name="Google Shape;2682;p47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83" name="Google Shape;2683;p47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84" name="Google Shape;2684;p47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85" name="Google Shape;2685;p47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686" name="Google Shape;2686;p47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687" name="Google Shape;2687;p47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688" name="Google Shape;2688;p47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sp>
        <p:nvSpPr>
          <p:cNvPr id="2689" name="Google Shape;2689;p4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0" name="Google Shape;2690;p47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1" name="Google Shape;2691;p47"/>
          <p:cNvSpPr/>
          <p:nvPr/>
        </p:nvSpPr>
        <p:spPr>
          <a:xfrm>
            <a:off x="531155" y="1190487"/>
            <a:ext cx="3942000" cy="3163500"/>
          </a:xfrm>
          <a:prstGeom prst="roundRect">
            <a:avLst>
              <a:gd fmla="val 3563" name="adj"/>
            </a:avLst>
          </a:prstGeom>
          <a:solidFill>
            <a:schemeClr val="lt2">
              <a:alpha val="20000"/>
            </a:scheme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692" name="Google Shape;2692;p47"/>
          <p:cNvSpPr txBox="1"/>
          <p:nvPr>
            <p:ph idx="3" type="body"/>
          </p:nvPr>
        </p:nvSpPr>
        <p:spPr>
          <a:xfrm>
            <a:off x="648872" y="1326026"/>
            <a:ext cx="36801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2693" name="Google Shape;2693;p4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694" name="Google Shape;2694;p47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695" name="Google Shape;2695;p47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714" name="Google Shape;2714;p47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716" name="Google Shape;2716;p47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717" name="Google Shape;2717;p4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718" name="Google Shape;2718;p4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9" name="Google Shape;2719;p47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720" name="Google Shape;2720;p47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721" name="Google Shape;2721;p47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22" name="Google Shape;2722;p47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723" name="Google Shape;2723;p4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724" name="Google Shape;2724;p4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25" name="Google Shape;2725;p4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26" name="Google Shape;2726;p4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27" name="Google Shape;2727;p4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28" name="Google Shape;2728;p4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729" name="Google Shape;2729;p4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30" name="Google Shape;2730;p47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731" name="Google Shape;2731;p4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732" name="Google Shape;2732;p4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33" name="Google Shape;2733;p4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34" name="Google Shape;2734;p4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35" name="Google Shape;2735;p4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36" name="Google Shape;2736;p4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737" name="Google Shape;2737;p4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738" name="Google Shape;2738;p47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739" name="Google Shape;2739;p47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740" name="Google Shape;2740;p47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741" name="Google Shape;2741;p47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742" name="Google Shape;2742;p47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743" name="Google Shape;2743;p47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44" name="Google Shape;2744;p4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745" name="Google Shape;2745;p4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46" name="Google Shape;2746;p4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47" name="Google Shape;2747;p4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48" name="Google Shape;2748;p4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49" name="Google Shape;2749;p4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750" name="Google Shape;2750;p4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51" name="Google Shape;2751;p47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752" name="Google Shape;2752;p47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53" name="Google Shape;2753;p4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754" name="Google Shape;2754;p4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55" name="Google Shape;2755;p4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56" name="Google Shape;2756;p4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57" name="Google Shape;2757;p4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58" name="Google Shape;2758;p4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759" name="Google Shape;2759;p4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60" name="Google Shape;2760;p47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761" name="Google Shape;2761;p47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762" name="Google Shape;2762;p4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763" name="Google Shape;2763;p4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764" name="Google Shape;2764;p4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765" name="Google Shape;2765;p47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48"/>
          <p:cNvSpPr/>
          <p:nvPr/>
        </p:nvSpPr>
        <p:spPr>
          <a:xfrm>
            <a:off x="0" y="-275953"/>
            <a:ext cx="336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 sz="1100"/>
          </a:p>
        </p:txBody>
      </p:sp>
      <p:grpSp>
        <p:nvGrpSpPr>
          <p:cNvPr id="2768" name="Google Shape;2768;p48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2769" name="Google Shape;2769;p48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2770" name="Google Shape;2770;p48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2771" name="Google Shape;2771;p48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772" name="Google Shape;2772;p48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73" name="Google Shape;2773;p48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2774" name="Google Shape;2774;p48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2775" name="Google Shape;2775;p48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76" name="Google Shape;2776;p48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777" name="Google Shape;2777;p48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2778" name="Google Shape;2778;p48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2779" name="Google Shape;2779;p48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48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48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2782" name="Google Shape;2782;p48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83" name="Google Shape;2783;p48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2784" name="Google Shape;2784;p48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785" name="Google Shape;2785;p48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6" name="Google Shape;2786;p48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87" name="Google Shape;2787;p48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788" name="Google Shape;2788;p48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2789" name="Google Shape;2789;p48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2790" name="Google Shape;2790;p48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2791" name="Google Shape;2791;p48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2792" name="Google Shape;2792;p48"/>
                  <p:cNvCxnSpPr>
                    <a:stCxn id="2791" idx="0"/>
                    <a:endCxn id="2791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93" name="Google Shape;2793;p48"/>
                  <p:cNvCxnSpPr>
                    <a:stCxn id="2791" idx="1"/>
                    <a:endCxn id="2791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2794" name="Google Shape;2794;p48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2795" name="Google Shape;2795;p48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2796" name="Google Shape;2796;p48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797" name="Google Shape;2797;p48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2798" name="Google Shape;2798;p48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2799" name="Google Shape;2799;p48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2800" name="Google Shape;2800;p48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801" name="Google Shape;2801;p48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2" name="Google Shape;2802;p48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2803" name="Google Shape;2803;p48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2804" name="Google Shape;2804;p48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805" name="Google Shape;2805;p48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806" name="Google Shape;2806;p48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2807" name="Google Shape;2807;p48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2808" name="Google Shape;2808;p48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809" name="Google Shape;2809;p48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2810" name="Google Shape;2810;p48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2811" name="Google Shape;2811;p48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2812" name="Google Shape;2812;p48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2813" name="Google Shape;2813;p48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814" name="Google Shape;2814;p48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15" name="Google Shape;2815;p48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16" name="Google Shape;2816;p48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17" name="Google Shape;2817;p48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818" name="Google Shape;2818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819" name="Google Shape;2819;p48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820" name="Google Shape;2820;p48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2821" name="Google Shape;2821;p48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2822" name="Google Shape;2822;p48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2823" name="Google Shape;2823;p48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824" name="Google Shape;2824;p48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825" name="Google Shape;2825;p48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26" name="Google Shape;2826;p48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27" name="Google Shape;2827;p48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28" name="Google Shape;2828;p48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829" name="Google Shape;2829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830" name="Google Shape;2830;p48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831" name="Google Shape;2831;p48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2832" name="Google Shape;2832;p48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2833" name="Google Shape;2833;p48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2834" name="Google Shape;2834;p48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835" name="Google Shape;2835;p48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836" name="Google Shape;2836;p48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37" name="Google Shape;2837;p48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38" name="Google Shape;2838;p48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39" name="Google Shape;2839;p48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840" name="Google Shape;2840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841" name="Google Shape;2841;p48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842" name="Google Shape;2842;p48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2843" name="Google Shape;2843;p48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2844" name="Google Shape;2844;p48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2845" name="Google Shape;2845;p48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846" name="Google Shape;2846;p48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2847" name="Google Shape;2847;p48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48" name="Google Shape;2848;p48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49" name="Google Shape;2849;p48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50" name="Google Shape;2850;p48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851" name="Google Shape;2851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852" name="Google Shape;2852;p48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853" name="Google Shape;2853;p48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2854" name="Google Shape;2854;p48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2855" name="Google Shape;2855;p48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2856" name="Google Shape;2856;p48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857" name="Google Shape;2857;p48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2858" name="Google Shape;2858;p48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59" name="Google Shape;2859;p48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60" name="Google Shape;2860;p48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61" name="Google Shape;2861;p48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862" name="Google Shape;2862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863" name="Google Shape;2863;p48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864" name="Google Shape;2864;p48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sp>
        <p:nvSpPr>
          <p:cNvPr id="2865" name="Google Shape;2865;p4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6" name="Google Shape;2866;p48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7" name="Google Shape;2867;p4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9"/>
          <p:cNvSpPr/>
          <p:nvPr>
            <p:ph idx="2" type="media"/>
          </p:nvPr>
        </p:nvSpPr>
        <p:spPr>
          <a:xfrm>
            <a:off x="144780" y="156211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0" name="Google Shape;2870;p49"/>
          <p:cNvSpPr/>
          <p:nvPr/>
        </p:nvSpPr>
        <p:spPr>
          <a:xfrm>
            <a:off x="0" y="-275953"/>
            <a:ext cx="3714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100"/>
          </a:p>
        </p:txBody>
      </p:sp>
      <p:sp>
        <p:nvSpPr>
          <p:cNvPr id="2871" name="Google Shape;2871;p4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2" name="Google Shape;2872;p49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3" name="Google Shape;2873;p4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874" name="Google Shape;2874;p49"/>
          <p:cNvGrpSpPr/>
          <p:nvPr/>
        </p:nvGrpSpPr>
        <p:grpSpPr>
          <a:xfrm>
            <a:off x="9283196" y="0"/>
            <a:ext cx="2769910" cy="5010263"/>
            <a:chOff x="-3786165" y="0"/>
            <a:chExt cx="3693214" cy="6680351"/>
          </a:xfrm>
        </p:grpSpPr>
        <p:sp>
          <p:nvSpPr>
            <p:cNvPr id="2875" name="Google Shape;2875;p49"/>
            <p:cNvSpPr/>
            <p:nvPr/>
          </p:nvSpPr>
          <p:spPr>
            <a:xfrm>
              <a:off x="-3786165" y="0"/>
              <a:ext cx="3593100" cy="59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VIDEO</a:t>
              </a:r>
              <a:endParaRPr sz="1100"/>
            </a:p>
          </p:txBody>
        </p:sp>
        <p:sp>
          <p:nvSpPr>
            <p:cNvPr id="2876" name="Google Shape;2876;p4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877" name="Google Shape;2877;p49"/>
            <p:cNvSpPr/>
            <p:nvPr/>
          </p:nvSpPr>
          <p:spPr>
            <a:xfrm>
              <a:off x="-3319415" y="465324"/>
              <a:ext cx="2944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878" name="Google Shape;2878;p49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879" name="Google Shape;2879;p49"/>
            <p:cNvSpPr/>
            <p:nvPr/>
          </p:nvSpPr>
          <p:spPr>
            <a:xfrm>
              <a:off x="-3319415" y="1729710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2880" name="Google Shape;2880;p49"/>
            <p:cNvGrpSpPr/>
            <p:nvPr/>
          </p:nvGrpSpPr>
          <p:grpSpPr>
            <a:xfrm>
              <a:off x="-3311319" y="2164285"/>
              <a:ext cx="825600" cy="209700"/>
              <a:chOff x="13504624" y="2482850"/>
              <a:chExt cx="825600" cy="209700"/>
            </a:xfrm>
          </p:grpSpPr>
          <p:sp>
            <p:nvSpPr>
              <p:cNvPr id="2881" name="Google Shape;2881;p49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54000" spcFirstLastPara="1" rIns="21600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 sz="1100"/>
              </a:p>
            </p:txBody>
          </p:sp>
          <p:cxnSp>
            <p:nvCxnSpPr>
              <p:cNvPr id="2882" name="Google Shape;2882;p49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83" name="Google Shape;2883;p49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4" name="Google Shape;2884;p49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885" name="Google Shape;2885;p49"/>
            <p:cNvSpPr/>
            <p:nvPr/>
          </p:nvSpPr>
          <p:spPr>
            <a:xfrm>
              <a:off x="-3319416" y="2553360"/>
              <a:ext cx="3126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886" name="Google Shape;2886;p49"/>
            <p:cNvSpPr/>
            <p:nvPr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887" name="Google Shape;2887;p49"/>
            <p:cNvSpPr/>
            <p:nvPr/>
          </p:nvSpPr>
          <p:spPr>
            <a:xfrm>
              <a:off x="-3319415" y="4145790"/>
              <a:ext cx="2944800" cy="7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video, go to the tab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‘Video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video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video frame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 sz="1100"/>
            </a:p>
          </p:txBody>
        </p:sp>
        <p:grpSp>
          <p:nvGrpSpPr>
            <p:cNvPr id="2888" name="Google Shape;2888;p49"/>
            <p:cNvGrpSpPr/>
            <p:nvPr/>
          </p:nvGrpSpPr>
          <p:grpSpPr>
            <a:xfrm>
              <a:off x="-3449813" y="5047264"/>
              <a:ext cx="622279" cy="612887"/>
              <a:chOff x="12617641" y="3403239"/>
              <a:chExt cx="753000" cy="741634"/>
            </a:xfrm>
          </p:grpSpPr>
          <p:grpSp>
            <p:nvGrpSpPr>
              <p:cNvPr id="2889" name="Google Shape;2889;p4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890" name="Google Shape;2890;p49"/>
                <p:cNvGrpSpPr/>
                <p:nvPr/>
              </p:nvGrpSpPr>
              <p:grpSpPr>
                <a:xfrm>
                  <a:off x="12782157" y="3403239"/>
                  <a:ext cx="413053" cy="396029"/>
                  <a:chOff x="13554906" y="3320109"/>
                  <a:chExt cx="444000" cy="425700"/>
                </a:xfrm>
              </p:grpSpPr>
              <p:grpSp>
                <p:nvGrpSpPr>
                  <p:cNvPr id="2891" name="Google Shape;2891;p49"/>
                  <p:cNvGrpSpPr/>
                  <p:nvPr/>
                </p:nvGrpSpPr>
                <p:grpSpPr>
                  <a:xfrm>
                    <a:off x="13554906" y="3320109"/>
                    <a:ext cx="444000" cy="425700"/>
                    <a:chOff x="12909684" y="1276143"/>
                    <a:chExt cx="444000" cy="425700"/>
                  </a:xfrm>
                </p:grpSpPr>
                <p:sp>
                  <p:nvSpPr>
                    <p:cNvPr id="2892" name="Google Shape;2892;p49"/>
                    <p:cNvSpPr/>
                    <p:nvPr/>
                  </p:nvSpPr>
                  <p:spPr>
                    <a:xfrm>
                      <a:off x="12909684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93" name="Google Shape;2893;p4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94" name="Google Shape;2894;p4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895" name="Google Shape;2895;p4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896" name="Google Shape;2896;p4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897" name="Google Shape;2897;p4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898" name="Google Shape;2898;p4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9" name="Google Shape;2899;p4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0" name="Google Shape;2900;p4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901" name="Google Shape;2901;p4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2" name="Google Shape;2902;p4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903" name="Google Shape;2903;p4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904" name="Google Shape;2904;p4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5" name="Google Shape;2905;p49"/>
            <p:cNvSpPr/>
            <p:nvPr/>
          </p:nvSpPr>
          <p:spPr>
            <a:xfrm>
              <a:off x="-3316836" y="3119689"/>
              <a:ext cx="1239300" cy="720000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5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8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06" name="Google Shape;2906;p49"/>
            <p:cNvGrpSpPr/>
            <p:nvPr/>
          </p:nvGrpSpPr>
          <p:grpSpPr>
            <a:xfrm>
              <a:off x="-2485819" y="3399207"/>
              <a:ext cx="1222259" cy="562582"/>
              <a:chOff x="-2485819" y="3399207"/>
              <a:chExt cx="1222259" cy="562582"/>
            </a:xfrm>
          </p:grpSpPr>
          <p:sp>
            <p:nvSpPr>
              <p:cNvPr id="2907" name="Google Shape;2907;p49"/>
              <p:cNvSpPr/>
              <p:nvPr/>
            </p:nvSpPr>
            <p:spPr>
              <a:xfrm>
                <a:off x="-2485819" y="3399207"/>
                <a:ext cx="1176600" cy="5049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49"/>
              <p:cNvSpPr/>
              <p:nvPr/>
            </p:nvSpPr>
            <p:spPr>
              <a:xfrm>
                <a:off x="-2479584" y="3652838"/>
                <a:ext cx="11640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09" name="Google Shape;2909;p49"/>
              <p:cNvGrpSpPr/>
              <p:nvPr/>
            </p:nvGrpSpPr>
            <p:grpSpPr>
              <a:xfrm>
                <a:off x="-2404501" y="3460379"/>
                <a:ext cx="155890" cy="131854"/>
                <a:chOff x="12968836" y="3354170"/>
                <a:chExt cx="404700" cy="342300"/>
              </a:xfrm>
            </p:grpSpPr>
            <p:sp>
              <p:nvSpPr>
                <p:cNvPr id="2910" name="Google Shape;2910;p49"/>
                <p:cNvSpPr/>
                <p:nvPr/>
              </p:nvSpPr>
              <p:spPr>
                <a:xfrm>
                  <a:off x="12968836" y="3354170"/>
                  <a:ext cx="404700" cy="342300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1" name="Google Shape;2911;p49"/>
                <p:cNvSpPr/>
                <p:nvPr/>
              </p:nvSpPr>
              <p:spPr>
                <a:xfrm>
                  <a:off x="13025180" y="3401181"/>
                  <a:ext cx="305100" cy="417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2" name="Google Shape;2912;p49"/>
                <p:cNvSpPr/>
                <p:nvPr/>
              </p:nvSpPr>
              <p:spPr>
                <a:xfrm>
                  <a:off x="13025181" y="3471575"/>
                  <a:ext cx="118800" cy="1818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3" name="Google Shape;2913;p49"/>
                <p:cNvSpPr/>
                <p:nvPr/>
              </p:nvSpPr>
              <p:spPr>
                <a:xfrm>
                  <a:off x="13180812" y="3481982"/>
                  <a:ext cx="135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4" name="Google Shape;2914;p49"/>
                <p:cNvSpPr/>
                <p:nvPr/>
              </p:nvSpPr>
              <p:spPr>
                <a:xfrm>
                  <a:off x="13180812" y="3554800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5" name="Google Shape;2915;p49"/>
                <p:cNvSpPr/>
                <p:nvPr/>
              </p:nvSpPr>
              <p:spPr>
                <a:xfrm>
                  <a:off x="13180812" y="3627618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16" name="Google Shape;2916;p49"/>
              <p:cNvGrpSpPr/>
              <p:nvPr/>
            </p:nvGrpSpPr>
            <p:grpSpPr>
              <a:xfrm>
                <a:off x="-2464480" y="3680799"/>
                <a:ext cx="207318" cy="237360"/>
                <a:chOff x="12835752" y="3926677"/>
                <a:chExt cx="538208" cy="616200"/>
              </a:xfrm>
            </p:grpSpPr>
            <p:grpSp>
              <p:nvGrpSpPr>
                <p:cNvPr id="2917" name="Google Shape;2917;p49"/>
                <p:cNvGrpSpPr/>
                <p:nvPr/>
              </p:nvGrpSpPr>
              <p:grpSpPr>
                <a:xfrm>
                  <a:off x="13000786" y="4006994"/>
                  <a:ext cx="373174" cy="315635"/>
                  <a:chOff x="12968836" y="3354170"/>
                  <a:chExt cx="404700" cy="342300"/>
                </a:xfrm>
              </p:grpSpPr>
              <p:sp>
                <p:nvSpPr>
                  <p:cNvPr id="2918" name="Google Shape;2918;p49"/>
                  <p:cNvSpPr/>
                  <p:nvPr/>
                </p:nvSpPr>
                <p:spPr>
                  <a:xfrm>
                    <a:off x="12968836" y="3354170"/>
                    <a:ext cx="404700" cy="342300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6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9" name="Google Shape;2919;p49"/>
                  <p:cNvSpPr/>
                  <p:nvPr/>
                </p:nvSpPr>
                <p:spPr>
                  <a:xfrm>
                    <a:off x="13025180" y="3401181"/>
                    <a:ext cx="305100" cy="417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0" name="Google Shape;2920;p49"/>
                  <p:cNvSpPr/>
                  <p:nvPr/>
                </p:nvSpPr>
                <p:spPr>
                  <a:xfrm>
                    <a:off x="13025181" y="3471575"/>
                    <a:ext cx="118800" cy="1818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1" name="Google Shape;2921;p49"/>
                  <p:cNvSpPr/>
                  <p:nvPr/>
                </p:nvSpPr>
                <p:spPr>
                  <a:xfrm>
                    <a:off x="13180812" y="3481982"/>
                    <a:ext cx="135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2" name="Google Shape;2922;p49"/>
                  <p:cNvSpPr/>
                  <p:nvPr/>
                </p:nvSpPr>
                <p:spPr>
                  <a:xfrm>
                    <a:off x="13180812" y="3554800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3" name="Google Shape;2923;p49"/>
                  <p:cNvSpPr/>
                  <p:nvPr/>
                </p:nvSpPr>
                <p:spPr>
                  <a:xfrm>
                    <a:off x="13180812" y="3627618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24" name="Google Shape;2924;p49"/>
                <p:cNvSpPr/>
                <p:nvPr/>
              </p:nvSpPr>
              <p:spPr>
                <a:xfrm rot="-3962804">
                  <a:off x="12776183" y="4115311"/>
                  <a:ext cx="568238" cy="23893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25" name="Google Shape;2925;p49"/>
              <p:cNvSpPr txBox="1"/>
              <p:nvPr/>
            </p:nvSpPr>
            <p:spPr>
              <a:xfrm>
                <a:off x="-2245455" y="3460544"/>
                <a:ext cx="896100" cy="13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 sz="1100"/>
              </a:p>
            </p:txBody>
          </p:sp>
          <p:sp>
            <p:nvSpPr>
              <p:cNvPr id="2926" name="Google Shape;2926;p49"/>
              <p:cNvSpPr txBox="1"/>
              <p:nvPr/>
            </p:nvSpPr>
            <p:spPr>
              <a:xfrm>
                <a:off x="-2258884" y="3712980"/>
                <a:ext cx="909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 sz="1100"/>
              </a:p>
            </p:txBody>
          </p:sp>
          <p:sp>
            <p:nvSpPr>
              <p:cNvPr id="2927" name="Google Shape;2927;p49"/>
              <p:cNvSpPr/>
              <p:nvPr/>
            </p:nvSpPr>
            <p:spPr>
              <a:xfrm>
                <a:off x="-1360391" y="378314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8" name="Google Shape;2928;p49"/>
            <p:cNvGrpSpPr/>
            <p:nvPr/>
          </p:nvGrpSpPr>
          <p:grpSpPr>
            <a:xfrm>
              <a:off x="-3310781" y="1231352"/>
              <a:ext cx="312034" cy="313503"/>
              <a:chOff x="-3310781" y="1231352"/>
              <a:chExt cx="312034" cy="313503"/>
            </a:xfrm>
          </p:grpSpPr>
          <p:sp>
            <p:nvSpPr>
              <p:cNvPr id="2929" name="Google Shape;2929;p49"/>
              <p:cNvSpPr/>
              <p:nvPr/>
            </p:nvSpPr>
            <p:spPr>
              <a:xfrm>
                <a:off x="-3310781" y="1231352"/>
                <a:ext cx="309000" cy="3090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6C6C6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49"/>
              <p:cNvSpPr/>
              <p:nvPr/>
            </p:nvSpPr>
            <p:spPr>
              <a:xfrm>
                <a:off x="-3308309" y="1231352"/>
                <a:ext cx="309562" cy="47054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49"/>
              <p:cNvSpPr/>
              <p:nvPr/>
            </p:nvSpPr>
            <p:spPr>
              <a:xfrm>
                <a:off x="-3309640" y="1497801"/>
                <a:ext cx="309562" cy="47054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32" name="Google Shape;2932;p49"/>
            <p:cNvSpPr/>
            <p:nvPr/>
          </p:nvSpPr>
          <p:spPr>
            <a:xfrm>
              <a:off x="-3786164" y="5852351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933" name="Google Shape;2933;p49"/>
            <p:cNvGrpSpPr/>
            <p:nvPr/>
          </p:nvGrpSpPr>
          <p:grpSpPr>
            <a:xfrm>
              <a:off x="-376743" y="5681381"/>
              <a:ext cx="283792" cy="283792"/>
              <a:chOff x="-510741" y="5913713"/>
              <a:chExt cx="267652" cy="267652"/>
            </a:xfrm>
          </p:grpSpPr>
          <p:sp>
            <p:nvSpPr>
              <p:cNvPr id="2934" name="Google Shape;2934;p4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935" name="Google Shape;2935;p4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6" name="Google Shape;2936;p49"/>
            <p:cNvGrpSpPr/>
            <p:nvPr/>
          </p:nvGrpSpPr>
          <p:grpSpPr>
            <a:xfrm>
              <a:off x="-938434" y="5989728"/>
              <a:ext cx="627900" cy="576654"/>
              <a:chOff x="-938434" y="4570310"/>
              <a:chExt cx="627900" cy="576654"/>
            </a:xfrm>
          </p:grpSpPr>
          <p:grpSp>
            <p:nvGrpSpPr>
              <p:cNvPr id="2937" name="Google Shape;2937;p4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938" name="Google Shape;2938;p4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9" name="Google Shape;2939;p4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0" name="Google Shape;2940;p4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41" name="Google Shape;2941;p4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#1">
  <p:cSld name="Title only #1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50"/>
          <p:cNvSpPr/>
          <p:nvPr/>
        </p:nvSpPr>
        <p:spPr>
          <a:xfrm>
            <a:off x="0" y="-275953"/>
            <a:ext cx="781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#1</a:t>
            </a:r>
            <a:endParaRPr sz="1100"/>
          </a:p>
        </p:txBody>
      </p:sp>
      <p:sp>
        <p:nvSpPr>
          <p:cNvPr id="2944" name="Google Shape;2944;p5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5" name="Google Shape;2945;p50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6" name="Google Shape;2946;p5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51"/>
          <p:cNvSpPr txBox="1"/>
          <p:nvPr>
            <p:ph idx="1" type="body"/>
          </p:nvPr>
        </p:nvSpPr>
        <p:spPr>
          <a:xfrm>
            <a:off x="0" y="0"/>
            <a:ext cx="9160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9" name="Google Shape;2949;p51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0" name="Google Shape;2950;p51"/>
          <p:cNvSpPr txBox="1"/>
          <p:nvPr>
            <p:ph idx="2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1" name="Google Shape;2951;p51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2" name="Google Shape;2952;p51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3" name="Google Shape;2953;p51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4" name="Google Shape;2954;p51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+ Image">
  <p:cSld name="Intro + Image"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52"/>
          <p:cNvSpPr/>
          <p:nvPr>
            <p:ph idx="2" type="pic"/>
          </p:nvPr>
        </p:nvSpPr>
        <p:spPr>
          <a:xfrm>
            <a:off x="0" y="-275953"/>
            <a:ext cx="9144000" cy="5419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57" name="Google Shape;2957;p52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8" name="Google Shape;2958;p52"/>
          <p:cNvSpPr txBox="1"/>
          <p:nvPr>
            <p:ph idx="1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59" name="Google Shape;2959;p52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2960" name="Google Shape;2960;p52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962" name="Google Shape;2962;p52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967" name="Google Shape;2967;p52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2968" name="Google Shape;2968;p52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52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52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2971" name="Google Shape;2971;p52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2972" name="Google Shape;2972;p52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52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74" name="Google Shape;2974;p52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2975" name="Google Shape;2975;p52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6" name="Google Shape;2976;p52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7" name="Google Shape;2977;p52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78" name="Google Shape;2978;p52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2979" name="Google Shape;2979;p52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0" name="Google Shape;2980;p52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1" name="Google Shape;2981;p52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982" name="Google Shape;2982;p5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2985" name="Google Shape;2985;p52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2986" name="Google Shape;2986;p5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987" name="Google Shape;2987;p5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988" name="Google Shape;2988;p5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989" name="Google Shape;2989;p5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90" name="Google Shape;2990;p5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91" name="Google Shape;2991;p5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992" name="Google Shape;2992;p5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993" name="Google Shape;2993;p5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994" name="Google Shape;2994;p5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995" name="Google Shape;2995;p5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6" name="Google Shape;2996;p5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97" name="Google Shape;2997;p5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998" name="Google Shape;2998;p5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9" name="Google Shape;2999;p5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000" name="Google Shape;3000;p5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001" name="Google Shape;3001;p5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2" name="Google Shape;3002;p52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003" name="Google Shape;3003;p52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004" name="Google Shape;3004;p5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005" name="Google Shape;3005;p5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6" name="Google Shape;3006;p52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007" name="Google Shape;3007;p5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008" name="Google Shape;3008;p5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009" name="Google Shape;3009;p5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010" name="Google Shape;3010;p5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011" name="Google Shape;3011;p5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012" name="Google Shape;3012;p5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013" name="Google Shape;3013;p5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014" name="Google Shape;3014;p5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015" name="Google Shape;3015;p5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016" name="Google Shape;3016;p5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17" name="Google Shape;3017;p5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018" name="Google Shape;3018;p5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3019" name="Google Shape;3019;p52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0" name="Google Shape;3020;p52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1" name="Google Shape;3021;p52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2" name="Google Shape;3022;p52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23" name="Google Shape;3023;p52"/>
          <p:cNvGrpSpPr/>
          <p:nvPr/>
        </p:nvGrpSpPr>
        <p:grpSpPr>
          <a:xfrm>
            <a:off x="9206037" y="-1185862"/>
            <a:ext cx="2771984" cy="1048050"/>
            <a:chOff x="-3889316" y="-1581150"/>
            <a:chExt cx="3695979" cy="1397400"/>
          </a:xfrm>
        </p:grpSpPr>
        <p:sp>
          <p:nvSpPr>
            <p:cNvPr id="3024" name="Google Shape;3024;p52"/>
            <p:cNvSpPr/>
            <p:nvPr/>
          </p:nvSpPr>
          <p:spPr>
            <a:xfrm>
              <a:off x="-3786437" y="-1581150"/>
              <a:ext cx="3593100" cy="139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 AN IMAGE</a:t>
              </a:r>
              <a:endParaRPr sz="1100"/>
            </a:p>
          </p:txBody>
        </p:sp>
        <p:sp>
          <p:nvSpPr>
            <p:cNvPr id="3025" name="Google Shape;3025;p52"/>
            <p:cNvSpPr/>
            <p:nvPr/>
          </p:nvSpPr>
          <p:spPr>
            <a:xfrm>
              <a:off x="-3603859" y="-1143000"/>
              <a:ext cx="3229200" cy="8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frame of the image by clicking on the tag alongside this instruction. If necessary, delete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existing image 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select the preferred image 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026" name="Google Shape;3026;p52"/>
            <p:cNvSpPr/>
            <p:nvPr/>
          </p:nvSpPr>
          <p:spPr>
            <a:xfrm flipH="1" rot="-5400000">
              <a:off x="-3925466" y="-351934"/>
              <a:ext cx="175200" cy="102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5000" lIns="135000" spcFirstLastPara="1" rIns="135000" wrap="square" tIns="13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2">
  <p:cSld name="Title slide #2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53"/>
          <p:cNvSpPr/>
          <p:nvPr>
            <p:ph idx="2" type="pic"/>
          </p:nvPr>
        </p:nvSpPr>
        <p:spPr>
          <a:xfrm>
            <a:off x="144780" y="169069"/>
            <a:ext cx="8854500" cy="4818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29" name="Google Shape;3029;p53"/>
          <p:cNvSpPr txBox="1"/>
          <p:nvPr>
            <p:ph idx="1" type="body"/>
          </p:nvPr>
        </p:nvSpPr>
        <p:spPr>
          <a:xfrm rot="5400000">
            <a:off x="6128002" y="2079607"/>
            <a:ext cx="2403000" cy="29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0" name="Google Shape;3030;p53"/>
          <p:cNvSpPr txBox="1"/>
          <p:nvPr>
            <p:ph idx="3" type="subTitle"/>
          </p:nvPr>
        </p:nvSpPr>
        <p:spPr>
          <a:xfrm>
            <a:off x="6073260" y="4038302"/>
            <a:ext cx="2430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3031" name="Google Shape;3031;p53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3032" name="Google Shape;3032;p53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033" name="Google Shape;3033;p5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034" name="Google Shape;3034;p53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5" name="Google Shape;3035;p53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036" name="Google Shape;3036;p53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037" name="Google Shape;3037;p53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038" name="Google Shape;3038;p53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039" name="Google Shape;3039;p53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040" name="Google Shape;3040;p53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53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53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043" name="Google Shape;3043;p53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044" name="Google Shape;3044;p53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53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46" name="Google Shape;3046;p53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047" name="Google Shape;3047;p5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8" name="Google Shape;3048;p5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9" name="Google Shape;3049;p5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50" name="Google Shape;3050;p53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051" name="Google Shape;3051;p5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2" name="Google Shape;3052;p5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3" name="Google Shape;3053;p5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054" name="Google Shape;3054;p5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055" name="Google Shape;3055;p5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056" name="Google Shape;3056;p5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057" name="Google Shape;3057;p53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058" name="Google Shape;3058;p5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059" name="Google Shape;3059;p5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060" name="Google Shape;3060;p5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061" name="Google Shape;3061;p5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62" name="Google Shape;3062;p5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63" name="Google Shape;3063;p5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064" name="Google Shape;3064;p5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65" name="Google Shape;3065;p5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066" name="Google Shape;3066;p5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067" name="Google Shape;3067;p5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8" name="Google Shape;3068;p5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69" name="Google Shape;3069;p5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070" name="Google Shape;3070;p5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1" name="Google Shape;3071;p5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072" name="Google Shape;3072;p5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073" name="Google Shape;3073;p5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74" name="Google Shape;3074;p53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075" name="Google Shape;3075;p53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076" name="Google Shape;3076;p5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077" name="Google Shape;3077;p5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8" name="Google Shape;3078;p53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079" name="Google Shape;3079;p5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080" name="Google Shape;3080;p5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081" name="Google Shape;3081;p5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082" name="Google Shape;3082;p5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083" name="Google Shape;3083;p5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084" name="Google Shape;3084;p5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085" name="Google Shape;3085;p5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086" name="Google Shape;3086;p5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087" name="Google Shape;3087;p5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088" name="Google Shape;3088;p5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89" name="Google Shape;3089;p5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090" name="Google Shape;3090;p5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3091" name="Google Shape;3091;p53"/>
          <p:cNvSpPr txBox="1"/>
          <p:nvPr>
            <p:ph idx="4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2" name="Google Shape;3092;p53"/>
          <p:cNvSpPr txBox="1"/>
          <p:nvPr>
            <p:ph idx="10" type="dt"/>
          </p:nvPr>
        </p:nvSpPr>
        <p:spPr>
          <a:xfrm>
            <a:off x="6073259" y="4252192"/>
            <a:ext cx="1753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3" name="Google Shape;3093;p53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4" name="Google Shape;3094;p53"/>
          <p:cNvSpPr txBox="1"/>
          <p:nvPr>
            <p:ph idx="5" type="body"/>
          </p:nvPr>
        </p:nvSpPr>
        <p:spPr>
          <a:xfrm>
            <a:off x="6073260" y="2584590"/>
            <a:ext cx="24300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3500"/>
              <a:buFont typeface="Calibri"/>
              <a:buNone/>
              <a:defRPr b="1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0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0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0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0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0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0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0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0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0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6x">
  <p:cSld name="Agenda 6x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54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97" name="Google Shape;3097;p54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6x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8" name="Google Shape;3098;p54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3099" name="Google Shape;3099;p54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100" name="Google Shape;3100;p5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101" name="Google Shape;3101;p54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54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103" name="Google Shape;3103;p54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104" name="Google Shape;3104;p54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105" name="Google Shape;3105;p54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106" name="Google Shape;3106;p54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107" name="Google Shape;3107;p54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54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54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110" name="Google Shape;3110;p54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111" name="Google Shape;3111;p54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54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13" name="Google Shape;3113;p54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114" name="Google Shape;3114;p5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5" name="Google Shape;3115;p5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6" name="Google Shape;3116;p5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17" name="Google Shape;3117;p54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118" name="Google Shape;3118;p5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9" name="Google Shape;3119;p5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0" name="Google Shape;3120;p5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21" name="Google Shape;3121;p5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122" name="Google Shape;3122;p5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123" name="Google Shape;3123;p5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124" name="Google Shape;3124;p54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125" name="Google Shape;3125;p5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126" name="Google Shape;3126;p5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127" name="Google Shape;3127;p5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128" name="Google Shape;3128;p5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29" name="Google Shape;3129;p5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30" name="Google Shape;3130;p5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131" name="Google Shape;3131;p5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32" name="Google Shape;3132;p5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133" name="Google Shape;3133;p5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134" name="Google Shape;3134;p5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5" name="Google Shape;3135;p5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36" name="Google Shape;3136;p5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137" name="Google Shape;3137;p5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8" name="Google Shape;3138;p5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139" name="Google Shape;3139;p5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140" name="Google Shape;3140;p5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54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142" name="Google Shape;3142;p54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143" name="Google Shape;3143;p5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144" name="Google Shape;3144;p5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5" name="Google Shape;3145;p54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146" name="Google Shape;3146;p5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147" name="Google Shape;3147;p5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48" name="Google Shape;3148;p5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49" name="Google Shape;3149;p5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150" name="Google Shape;3150;p5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151" name="Google Shape;3151;p5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152" name="Google Shape;3152;p5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153" name="Google Shape;3153;p5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154" name="Google Shape;3154;p5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155" name="Google Shape;3155;p5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56" name="Google Shape;3156;p5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157" name="Google Shape;3157;p5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3158" name="Google Shape;3158;p5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9" name="Google Shape;3159;p54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0" name="Google Shape;3160;p5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7x">
  <p:cSld name="Agenda 7x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55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63" name="Google Shape;3163;p55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7x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4" name="Google Shape;3164;p5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3165" name="Google Shape;3165;p5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166" name="Google Shape;3166;p5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167" name="Google Shape;3167;p5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5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169" name="Google Shape;3169;p5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170" name="Google Shape;3170;p5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171" name="Google Shape;3171;p5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172" name="Google Shape;3172;p5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173" name="Google Shape;3173;p5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5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5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176" name="Google Shape;3176;p5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177" name="Google Shape;3177;p5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5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79" name="Google Shape;3179;p5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180" name="Google Shape;3180;p5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1" name="Google Shape;3181;p5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2" name="Google Shape;3182;p5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3" name="Google Shape;3183;p5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184" name="Google Shape;3184;p5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5" name="Google Shape;3185;p5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6" name="Google Shape;3186;p5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87" name="Google Shape;3187;p5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188" name="Google Shape;3188;p5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189" name="Google Shape;3189;p5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190" name="Google Shape;3190;p5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191" name="Google Shape;3191;p5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192" name="Google Shape;3192;p5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193" name="Google Shape;3193;p5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194" name="Google Shape;3194;p5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5" name="Google Shape;3195;p5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6" name="Google Shape;3196;p5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197" name="Google Shape;3197;p5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98" name="Google Shape;3198;p5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199" name="Google Shape;3199;p5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200" name="Google Shape;3200;p5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01" name="Google Shape;3201;p5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02" name="Google Shape;3202;p5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203" name="Google Shape;3203;p5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04" name="Google Shape;3204;p5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205" name="Google Shape;3205;p5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206" name="Google Shape;3206;p5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07" name="Google Shape;3207;p5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208" name="Google Shape;3208;p5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209" name="Google Shape;3209;p5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210" name="Google Shape;3210;p5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1" name="Google Shape;3211;p5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212" name="Google Shape;3212;p5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213" name="Google Shape;3213;p5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14" name="Google Shape;3214;p5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15" name="Google Shape;3215;p5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216" name="Google Shape;3216;p5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217" name="Google Shape;3217;p5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218" name="Google Shape;3218;p5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219" name="Google Shape;3219;p5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220" name="Google Shape;3220;p5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221" name="Google Shape;3221;p5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22" name="Google Shape;3222;p5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223" name="Google Shape;3223;p5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3224" name="Google Shape;3224;p5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5" name="Google Shape;3225;p55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6" name="Google Shape;3226;p5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56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x">
  <p:cSld name="Introduction 1x"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57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231" name="Google Shape;3231;p57"/>
          <p:cNvSpPr/>
          <p:nvPr>
            <p:ph idx="2" type="pic"/>
          </p:nvPr>
        </p:nvSpPr>
        <p:spPr>
          <a:xfrm>
            <a:off x="531155" y="1194197"/>
            <a:ext cx="2954400" cy="3159900"/>
          </a:xfrm>
          <a:prstGeom prst="roundRect">
            <a:avLst>
              <a:gd fmla="val 3549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232" name="Google Shape;3232;p5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3" name="Google Shape;3233;p57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1x</a:t>
            </a:r>
            <a:endParaRPr sz="1100"/>
          </a:p>
        </p:txBody>
      </p:sp>
      <p:sp>
        <p:nvSpPr>
          <p:cNvPr id="3234" name="Google Shape;3234;p57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5" name="Google Shape;3235;p5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6" name="Google Shape;3236;p57"/>
          <p:cNvSpPr txBox="1"/>
          <p:nvPr>
            <p:ph idx="4" type="body"/>
          </p:nvPr>
        </p:nvSpPr>
        <p:spPr>
          <a:xfrm>
            <a:off x="3953332" y="1579978"/>
            <a:ext cx="405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b="1" sz="15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7" name="Google Shape;3237;p57"/>
          <p:cNvSpPr txBox="1"/>
          <p:nvPr>
            <p:ph idx="5" type="body"/>
          </p:nvPr>
        </p:nvSpPr>
        <p:spPr>
          <a:xfrm>
            <a:off x="3953332" y="2578178"/>
            <a:ext cx="40500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8" name="Google Shape;3238;p57"/>
          <p:cNvSpPr txBox="1"/>
          <p:nvPr>
            <p:ph idx="6" type="body"/>
          </p:nvPr>
        </p:nvSpPr>
        <p:spPr>
          <a:xfrm>
            <a:off x="3953331" y="1950189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9" name="Google Shape;3239;p57"/>
          <p:cNvSpPr txBox="1"/>
          <p:nvPr>
            <p:ph idx="7" type="body"/>
          </p:nvPr>
        </p:nvSpPr>
        <p:spPr>
          <a:xfrm>
            <a:off x="3953332" y="2146546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0" name="Google Shape;3240;p57"/>
          <p:cNvSpPr txBox="1"/>
          <p:nvPr>
            <p:ph idx="8" type="body"/>
          </p:nvPr>
        </p:nvSpPr>
        <p:spPr>
          <a:xfrm>
            <a:off x="3953332" y="1272002"/>
            <a:ext cx="4050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None/>
              <a:defRPr b="1"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1" name="Google Shape;3241;p57"/>
          <p:cNvSpPr txBox="1"/>
          <p:nvPr>
            <p:ph idx="9" type="body"/>
          </p:nvPr>
        </p:nvSpPr>
        <p:spPr>
          <a:xfrm rot="-5400000">
            <a:off x="4242232" y="1567498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42" name="Google Shape;3242;p57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3243" name="Google Shape;3243;p57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252" name="Google Shape;3252;p57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253" name="Google Shape;3253;p5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254" name="Google Shape;3254;p5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255" name="Google Shape;3255;p5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256" name="Google Shape;3256;p5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7" name="Google Shape;3257;p5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8" name="Google Shape;3258;p5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259" name="Google Shape;3259;p5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60" name="Google Shape;3260;p5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261" name="Google Shape;3261;p5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262" name="Google Shape;3262;p5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3" name="Google Shape;3263;p5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64" name="Google Shape;3264;p5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265" name="Google Shape;3265;p5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6" name="Google Shape;3266;p5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267" name="Google Shape;3267;p5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268" name="Google Shape;3268;p5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9" name="Google Shape;3269;p57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270" name="Google Shape;3270;p5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271" name="Google Shape;3271;p5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2" name="Google Shape;3272;p57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273" name="Google Shape;3273;p5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274" name="Google Shape;3274;p5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5" name="Google Shape;3275;p5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6" name="Google Shape;3276;p5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77" name="Google Shape;3277;p5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278" name="Google Shape;3278;p5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279" name="Google Shape;3279;p5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280" name="Google Shape;3280;p5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81" name="Google Shape;3281;p5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282" name="Google Shape;3282;p5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3" name="Google Shape;3283;p5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284" name="Google Shape;3284;p5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x">
  <p:cSld name="Introduction 2x"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58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287" name="Google Shape;3287;p58"/>
          <p:cNvSpPr/>
          <p:nvPr>
            <p:ph idx="2" type="pic"/>
          </p:nvPr>
        </p:nvSpPr>
        <p:spPr>
          <a:xfrm>
            <a:off x="531155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288" name="Google Shape;3288;p5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9" name="Google Shape;3289;p58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2x</a:t>
            </a:r>
            <a:endParaRPr sz="1100"/>
          </a:p>
        </p:txBody>
      </p:sp>
      <p:sp>
        <p:nvSpPr>
          <p:cNvPr id="3290" name="Google Shape;3290;p58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1" name="Google Shape;3291;p5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2" name="Google Shape;3292;p58"/>
          <p:cNvSpPr txBox="1"/>
          <p:nvPr>
            <p:ph idx="4" type="body"/>
          </p:nvPr>
        </p:nvSpPr>
        <p:spPr>
          <a:xfrm>
            <a:off x="2007113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3" name="Google Shape;3293;p58"/>
          <p:cNvSpPr txBox="1"/>
          <p:nvPr>
            <p:ph idx="5" type="body"/>
          </p:nvPr>
        </p:nvSpPr>
        <p:spPr>
          <a:xfrm>
            <a:off x="2007113" y="2311070"/>
            <a:ext cx="2322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4" name="Google Shape;3294;p58"/>
          <p:cNvSpPr txBox="1"/>
          <p:nvPr>
            <p:ph idx="6" type="body"/>
          </p:nvPr>
        </p:nvSpPr>
        <p:spPr>
          <a:xfrm>
            <a:off x="2007112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5" name="Google Shape;3295;p58"/>
          <p:cNvSpPr txBox="1"/>
          <p:nvPr>
            <p:ph idx="7" type="body"/>
          </p:nvPr>
        </p:nvSpPr>
        <p:spPr>
          <a:xfrm>
            <a:off x="2007113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6" name="Google Shape;3296;p58"/>
          <p:cNvSpPr txBox="1"/>
          <p:nvPr>
            <p:ph idx="8" type="body"/>
          </p:nvPr>
        </p:nvSpPr>
        <p:spPr>
          <a:xfrm>
            <a:off x="2007113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7" name="Google Shape;3297;p58"/>
          <p:cNvSpPr txBox="1"/>
          <p:nvPr>
            <p:ph idx="9" type="body"/>
          </p:nvPr>
        </p:nvSpPr>
        <p:spPr>
          <a:xfrm rot="-5400000">
            <a:off x="2296013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8" name="Google Shape;3298;p58"/>
          <p:cNvSpPr/>
          <p:nvPr>
            <p:ph idx="13" type="pic"/>
          </p:nvPr>
        </p:nvSpPr>
        <p:spPr>
          <a:xfrm>
            <a:off x="4787504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299" name="Google Shape;3299;p58"/>
          <p:cNvSpPr txBox="1"/>
          <p:nvPr>
            <p:ph idx="14" type="body"/>
          </p:nvPr>
        </p:nvSpPr>
        <p:spPr>
          <a:xfrm>
            <a:off x="6263461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0" name="Google Shape;3300;p58"/>
          <p:cNvSpPr txBox="1"/>
          <p:nvPr>
            <p:ph idx="15" type="body"/>
          </p:nvPr>
        </p:nvSpPr>
        <p:spPr>
          <a:xfrm>
            <a:off x="6263461" y="2311070"/>
            <a:ext cx="2322000" cy="22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1" name="Google Shape;3301;p58"/>
          <p:cNvSpPr txBox="1"/>
          <p:nvPr>
            <p:ph idx="16" type="body"/>
          </p:nvPr>
        </p:nvSpPr>
        <p:spPr>
          <a:xfrm>
            <a:off x="6263460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2" name="Google Shape;3302;p58"/>
          <p:cNvSpPr txBox="1"/>
          <p:nvPr>
            <p:ph idx="17" type="body"/>
          </p:nvPr>
        </p:nvSpPr>
        <p:spPr>
          <a:xfrm>
            <a:off x="6263461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3" name="Google Shape;3303;p58"/>
          <p:cNvSpPr txBox="1"/>
          <p:nvPr>
            <p:ph idx="18" type="body"/>
          </p:nvPr>
        </p:nvSpPr>
        <p:spPr>
          <a:xfrm>
            <a:off x="6263461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4" name="Google Shape;3304;p58"/>
          <p:cNvSpPr txBox="1"/>
          <p:nvPr>
            <p:ph idx="19" type="body"/>
          </p:nvPr>
        </p:nvSpPr>
        <p:spPr>
          <a:xfrm rot="-5400000">
            <a:off x="6552361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05" name="Google Shape;3305;p58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3306" name="Google Shape;3306;p5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307" name="Google Shape;3307;p5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308" name="Google Shape;3308;p5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309" name="Google Shape;3309;p5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5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311" name="Google Shape;3311;p5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312" name="Google Shape;3312;p5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313" name="Google Shape;3313;p5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314" name="Google Shape;3314;p5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315" name="Google Shape;3315;p5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316" name="Google Shape;3316;p5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317" name="Google Shape;3317;p5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318" name="Google Shape;3318;p5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319" name="Google Shape;3319;p5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0" name="Google Shape;3320;p5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1" name="Google Shape;3321;p5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322" name="Google Shape;3322;p5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323" name="Google Shape;3323;p5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324" name="Google Shape;3324;p5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325" name="Google Shape;3325;p5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6" name="Google Shape;3326;p5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27" name="Google Shape;3327;p5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328" name="Google Shape;3328;p5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9" name="Google Shape;3329;p5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330" name="Google Shape;3330;p5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331" name="Google Shape;3331;p5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2" name="Google Shape;3332;p5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333" name="Google Shape;3333;p5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334" name="Google Shape;3334;p5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5" name="Google Shape;3335;p5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336" name="Google Shape;3336;p5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337" name="Google Shape;3337;p5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8" name="Google Shape;3338;p5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9" name="Google Shape;3339;p5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40" name="Google Shape;3340;p5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341" name="Google Shape;3341;p5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342" name="Google Shape;3342;p5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343" name="Google Shape;3343;p5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44" name="Google Shape;3344;p5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345" name="Google Shape;3345;p5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6" name="Google Shape;3346;p5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347" name="Google Shape;3347;p5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3348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p59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50" name="Google Shape;3350;p59"/>
          <p:cNvSpPr txBox="1"/>
          <p:nvPr>
            <p:ph type="title"/>
          </p:nvPr>
        </p:nvSpPr>
        <p:spPr>
          <a:xfrm>
            <a:off x="0" y="-256518"/>
            <a:ext cx="935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1" name="Google Shape;3351;p59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2" name="Google Shape;3352;p59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53" name="Google Shape;3353;p59"/>
          <p:cNvSpPr txBox="1"/>
          <p:nvPr>
            <p:ph idx="1" type="body"/>
          </p:nvPr>
        </p:nvSpPr>
        <p:spPr>
          <a:xfrm>
            <a:off x="6052670" y="2006498"/>
            <a:ext cx="2552100" cy="23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4" name="Google Shape;3354;p59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55" name="Google Shape;3355;p59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3356" name="Google Shape;3356;p59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357" name="Google Shape;3357;p5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358" name="Google Shape;3358;p59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59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360" name="Google Shape;3360;p59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361" name="Google Shape;3361;p59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362" name="Google Shape;3362;p59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363" name="Google Shape;3363;p59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364" name="Google Shape;3364;p59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59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59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367" name="Google Shape;3367;p59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368" name="Google Shape;3368;p59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59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70" name="Google Shape;3370;p59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371" name="Google Shape;3371;p59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2" name="Google Shape;3372;p59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3" name="Google Shape;3373;p59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74" name="Google Shape;3374;p59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375" name="Google Shape;3375;p59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6" name="Google Shape;3376;p59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7" name="Google Shape;3377;p59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378" name="Google Shape;3378;p5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381" name="Google Shape;3381;p59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382" name="Google Shape;3382;p5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383" name="Google Shape;3383;p5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384" name="Google Shape;3384;p5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385" name="Google Shape;3385;p5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6" name="Google Shape;3386;p5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7" name="Google Shape;3387;p5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388" name="Google Shape;3388;p5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389" name="Google Shape;3389;p5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390" name="Google Shape;3390;p5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391" name="Google Shape;3391;p5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2" name="Google Shape;3392;p5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93" name="Google Shape;3393;p5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394" name="Google Shape;3394;p5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5" name="Google Shape;3395;p5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396" name="Google Shape;3396;p5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397" name="Google Shape;3397;p5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98" name="Google Shape;3398;p59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399" name="Google Shape;3399;p59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400" name="Google Shape;3400;p5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401" name="Google Shape;3401;p5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2" name="Google Shape;3402;p59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403" name="Google Shape;3403;p5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404" name="Google Shape;3404;p5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05" name="Google Shape;3405;p5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06" name="Google Shape;3406;p5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407" name="Google Shape;3407;p5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408" name="Google Shape;3408;p5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409" name="Google Shape;3409;p5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410" name="Google Shape;3410;p5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411" name="Google Shape;3411;p5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412" name="Google Shape;3412;p5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13" name="Google Shape;3413;p5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414" name="Google Shape;3414;p5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2x)">
  <p:cSld name="Text + Image (2x)"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60"/>
          <p:cNvSpPr/>
          <p:nvPr>
            <p:ph idx="2" type="pic"/>
          </p:nvPr>
        </p:nvSpPr>
        <p:spPr>
          <a:xfrm>
            <a:off x="540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417" name="Google Shape;3417;p60"/>
          <p:cNvSpPr/>
          <p:nvPr/>
        </p:nvSpPr>
        <p:spPr>
          <a:xfrm>
            <a:off x="0" y="-275953"/>
            <a:ext cx="1077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(2x)</a:t>
            </a:r>
            <a:endParaRPr sz="1100"/>
          </a:p>
        </p:txBody>
      </p:sp>
      <p:sp>
        <p:nvSpPr>
          <p:cNvPr id="3418" name="Google Shape;3418;p6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9" name="Google Shape;3419;p60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0" name="Google Shape;3420;p6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1" name="Google Shape;3421;p60"/>
          <p:cNvSpPr/>
          <p:nvPr>
            <p:ph idx="4" type="pic"/>
          </p:nvPr>
        </p:nvSpPr>
        <p:spPr>
          <a:xfrm>
            <a:off x="4797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3422" name="Google Shape;3422;p60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3423" name="Google Shape;3423;p60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424" name="Google Shape;3424;p60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425" name="Google Shape;3425;p6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426" name="Google Shape;3426;p60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7" name="Google Shape;3427;p6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428" name="Google Shape;3428;p6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429" name="Google Shape;3429;p6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430" name="Google Shape;3430;p60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431" name="Google Shape;3431;p60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432" name="Google Shape;3432;p60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433" name="Google Shape;3433;p6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434" name="Google Shape;3434;p60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435" name="Google Shape;3435;p60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436" name="Google Shape;3436;p60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37" name="Google Shape;3437;p6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38" name="Google Shape;3438;p6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439" name="Google Shape;3439;p6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40" name="Google Shape;3440;p6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441" name="Google Shape;3441;p6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442" name="Google Shape;3442;p6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3" name="Google Shape;3443;p6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44" name="Google Shape;3444;p6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445" name="Google Shape;3445;p6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6" name="Google Shape;3446;p6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447" name="Google Shape;3447;p6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448" name="Google Shape;3448;p6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9" name="Google Shape;3449;p60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450" name="Google Shape;3450;p6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451" name="Google Shape;3451;p6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2" name="Google Shape;3452;p60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453" name="Google Shape;3453;p6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454" name="Google Shape;3454;p6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5" name="Google Shape;3455;p6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6" name="Google Shape;3456;p6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57" name="Google Shape;3457;p6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458" name="Google Shape;3458;p60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459" name="Google Shape;3459;p60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460" name="Google Shape;3460;p60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461" name="Google Shape;3461;p6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462" name="Google Shape;3462;p6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3" name="Google Shape;3463;p60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464" name="Google Shape;3464;p60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3x)">
  <p:cSld name="Text + Image (3x)"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61"/>
          <p:cNvSpPr/>
          <p:nvPr/>
        </p:nvSpPr>
        <p:spPr>
          <a:xfrm>
            <a:off x="0" y="-275953"/>
            <a:ext cx="10743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(3x)</a:t>
            </a:r>
            <a:endParaRPr sz="1100"/>
          </a:p>
        </p:txBody>
      </p:sp>
      <p:sp>
        <p:nvSpPr>
          <p:cNvPr id="3467" name="Google Shape;3467;p6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8" name="Google Shape;3468;p6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9" name="Google Shape;3469;p6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0" name="Google Shape;3470;p61"/>
          <p:cNvSpPr/>
          <p:nvPr>
            <p:ph idx="3" type="pic"/>
          </p:nvPr>
        </p:nvSpPr>
        <p:spPr>
          <a:xfrm>
            <a:off x="531155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71" name="Google Shape;3471;p61"/>
          <p:cNvSpPr/>
          <p:nvPr>
            <p:ph idx="4" type="pic"/>
          </p:nvPr>
        </p:nvSpPr>
        <p:spPr>
          <a:xfrm>
            <a:off x="3362647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72" name="Google Shape;3472;p61"/>
          <p:cNvSpPr/>
          <p:nvPr>
            <p:ph idx="5" type="pic"/>
          </p:nvPr>
        </p:nvSpPr>
        <p:spPr>
          <a:xfrm>
            <a:off x="6194137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3473" name="Google Shape;3473;p61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3474" name="Google Shape;3474;p61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475" name="Google Shape;3475;p61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476" name="Google Shape;3476;p6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477" name="Google Shape;3477;p61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8" name="Google Shape;3478;p6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479" name="Google Shape;3479;p6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480" name="Google Shape;3480;p6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481" name="Google Shape;3481;p6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482" name="Google Shape;3482;p61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483" name="Google Shape;3483;p61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484" name="Google Shape;3484;p6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485" name="Google Shape;3485;p6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486" name="Google Shape;3486;p6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487" name="Google Shape;3487;p6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8" name="Google Shape;3488;p6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9" name="Google Shape;3489;p6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490" name="Google Shape;3490;p6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91" name="Google Shape;3491;p6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492" name="Google Shape;3492;p6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493" name="Google Shape;3493;p6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4" name="Google Shape;3494;p6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95" name="Google Shape;3495;p6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496" name="Google Shape;3496;p6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7" name="Google Shape;3497;p6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498" name="Google Shape;3498;p6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499" name="Google Shape;3499;p6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0" name="Google Shape;3500;p61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501" name="Google Shape;3501;p6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502" name="Google Shape;3502;p6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3" name="Google Shape;3503;p61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504" name="Google Shape;3504;p6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505" name="Google Shape;3505;p6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6" name="Google Shape;3506;p6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7" name="Google Shape;3507;p6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508" name="Google Shape;3508;p6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509" name="Google Shape;3509;p6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510" name="Google Shape;3510;p6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511" name="Google Shape;3511;p6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12" name="Google Shape;3512;p6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513" name="Google Shape;3513;p6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4" name="Google Shape;3514;p6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515" name="Google Shape;3515;p6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testimonials">
  <p:cSld name="User testimonials"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62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18" name="Google Shape;3518;p62"/>
          <p:cNvSpPr txBox="1"/>
          <p:nvPr>
            <p:ph idx="1" type="body"/>
          </p:nvPr>
        </p:nvSpPr>
        <p:spPr>
          <a:xfrm>
            <a:off x="535781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9" name="Google Shape;3519;p62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0" name="Google Shape;3520;p62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21" name="Google Shape;3521;p62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2" name="Google Shape;3522;p62"/>
          <p:cNvSpPr/>
          <p:nvPr/>
        </p:nvSpPr>
        <p:spPr>
          <a:xfrm>
            <a:off x="0" y="-275953"/>
            <a:ext cx="1109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User testimonials</a:t>
            </a:r>
            <a:endParaRPr sz="1100"/>
          </a:p>
        </p:txBody>
      </p:sp>
      <p:sp>
        <p:nvSpPr>
          <p:cNvPr id="3523" name="Google Shape;3523;p62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4" name="Google Shape;3524;p6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5" name="Google Shape;3525;p62"/>
          <p:cNvSpPr/>
          <p:nvPr>
            <p:ph idx="5" type="pic"/>
          </p:nvPr>
        </p:nvSpPr>
        <p:spPr>
          <a:xfrm>
            <a:off x="1251281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526" name="Google Shape;3526;p62"/>
          <p:cNvSpPr txBox="1"/>
          <p:nvPr>
            <p:ph idx="6" type="body"/>
          </p:nvPr>
        </p:nvSpPr>
        <p:spPr>
          <a:xfrm>
            <a:off x="605070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7" name="Google Shape;3527;p62"/>
          <p:cNvSpPr txBox="1"/>
          <p:nvPr>
            <p:ph idx="7" type="body"/>
          </p:nvPr>
        </p:nvSpPr>
        <p:spPr>
          <a:xfrm rot="10800000">
            <a:off x="2470960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8" name="Google Shape;3528;p62"/>
          <p:cNvSpPr txBox="1"/>
          <p:nvPr>
            <p:ph idx="8" type="body"/>
          </p:nvPr>
        </p:nvSpPr>
        <p:spPr>
          <a:xfrm>
            <a:off x="3370500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9" name="Google Shape;3529;p62"/>
          <p:cNvSpPr/>
          <p:nvPr>
            <p:ph idx="9" type="pic"/>
          </p:nvPr>
        </p:nvSpPr>
        <p:spPr>
          <a:xfrm>
            <a:off x="4086000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530" name="Google Shape;3530;p62"/>
          <p:cNvSpPr txBox="1"/>
          <p:nvPr>
            <p:ph idx="13" type="body"/>
          </p:nvPr>
        </p:nvSpPr>
        <p:spPr>
          <a:xfrm>
            <a:off x="3439789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1" name="Google Shape;3531;p62"/>
          <p:cNvSpPr txBox="1"/>
          <p:nvPr>
            <p:ph idx="14" type="body"/>
          </p:nvPr>
        </p:nvSpPr>
        <p:spPr>
          <a:xfrm rot="10800000">
            <a:off x="5305679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2" name="Google Shape;3532;p62"/>
          <p:cNvSpPr txBox="1"/>
          <p:nvPr>
            <p:ph idx="15" type="body"/>
          </p:nvPr>
        </p:nvSpPr>
        <p:spPr>
          <a:xfrm>
            <a:off x="6201386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3" name="Google Shape;3533;p62"/>
          <p:cNvSpPr/>
          <p:nvPr>
            <p:ph idx="16" type="pic"/>
          </p:nvPr>
        </p:nvSpPr>
        <p:spPr>
          <a:xfrm>
            <a:off x="6916886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534" name="Google Shape;3534;p62"/>
          <p:cNvSpPr txBox="1"/>
          <p:nvPr>
            <p:ph idx="17" type="body"/>
          </p:nvPr>
        </p:nvSpPr>
        <p:spPr>
          <a:xfrm>
            <a:off x="6270674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5" name="Google Shape;3535;p62"/>
          <p:cNvSpPr txBox="1"/>
          <p:nvPr>
            <p:ph idx="18" type="body"/>
          </p:nvPr>
        </p:nvSpPr>
        <p:spPr>
          <a:xfrm rot="10800000">
            <a:off x="8136564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6" name="Google Shape;3536;p62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3537" name="Google Shape;3537;p62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544" name="Google Shape;3544;p62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545" name="Google Shape;3545;p62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62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548" name="Google Shape;3548;p62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551" name="Google Shape;3551;p62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552" name="Google Shape;3552;p62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3" name="Google Shape;3553;p62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4" name="Google Shape;3554;p62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55" name="Google Shape;3555;p62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556" name="Google Shape;3556;p62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7" name="Google Shape;3557;p62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8" name="Google Shape;3558;p62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559" name="Google Shape;3559;p6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562" name="Google Shape;3562;p62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563" name="Google Shape;3563;p6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564" name="Google Shape;3564;p6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565" name="Google Shape;3565;p6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566" name="Google Shape;3566;p6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7" name="Google Shape;3567;p6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8" name="Google Shape;3568;p6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569" name="Google Shape;3569;p6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70" name="Google Shape;3570;p6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571" name="Google Shape;3571;p6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572" name="Google Shape;3572;p6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3" name="Google Shape;3573;p6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74" name="Google Shape;3574;p6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575" name="Google Shape;3575;p6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6" name="Google Shape;3576;p6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577" name="Google Shape;3577;p6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79" name="Google Shape;3579;p62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580" name="Google Shape;3580;p62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581" name="Google Shape;3581;p6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582" name="Google Shape;3582;p6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3" name="Google Shape;3583;p62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584" name="Google Shape;3584;p6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585" name="Google Shape;3585;p6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586" name="Google Shape;3586;p6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587" name="Google Shape;3587;p6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588" name="Google Shape;3588;p6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589" name="Google Shape;3589;p6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590" name="Google Shape;3590;p6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591" name="Google Shape;3591;p6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592" name="Google Shape;3592;p6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593" name="Google Shape;3593;p6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594" name="Google Shape;3594;p6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595" name="Google Shape;3595;p6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">
  <p:cSld name="Logo slide"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63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598" name="Google Shape;3598;p63"/>
          <p:cNvSpPr/>
          <p:nvPr/>
        </p:nvSpPr>
        <p:spPr>
          <a:xfrm>
            <a:off x="0" y="-275953"/>
            <a:ext cx="6333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Logo slide</a:t>
            </a:r>
            <a:endParaRPr sz="1100"/>
          </a:p>
        </p:txBody>
      </p:sp>
      <p:sp>
        <p:nvSpPr>
          <p:cNvPr id="3599" name="Google Shape;3599;p63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0" name="Google Shape;3600;p63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1" name="Google Shape;3601;p6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2" name="Google Shape;3602;p63"/>
          <p:cNvSpPr/>
          <p:nvPr/>
        </p:nvSpPr>
        <p:spPr>
          <a:xfrm>
            <a:off x="535781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03" name="Google Shape;3603;p63"/>
          <p:cNvSpPr/>
          <p:nvPr/>
        </p:nvSpPr>
        <p:spPr>
          <a:xfrm>
            <a:off x="535781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04" name="Google Shape;3604;p63"/>
          <p:cNvSpPr/>
          <p:nvPr/>
        </p:nvSpPr>
        <p:spPr>
          <a:xfrm>
            <a:off x="535781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05" name="Google Shape;3605;p63"/>
          <p:cNvSpPr/>
          <p:nvPr/>
        </p:nvSpPr>
        <p:spPr>
          <a:xfrm>
            <a:off x="2595188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06" name="Google Shape;3606;p63"/>
          <p:cNvSpPr/>
          <p:nvPr/>
        </p:nvSpPr>
        <p:spPr>
          <a:xfrm>
            <a:off x="2595188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07" name="Google Shape;3607;p63"/>
          <p:cNvSpPr/>
          <p:nvPr/>
        </p:nvSpPr>
        <p:spPr>
          <a:xfrm>
            <a:off x="2595188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08" name="Google Shape;3608;p63"/>
          <p:cNvSpPr/>
          <p:nvPr/>
        </p:nvSpPr>
        <p:spPr>
          <a:xfrm>
            <a:off x="4654594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09" name="Google Shape;3609;p63"/>
          <p:cNvSpPr/>
          <p:nvPr/>
        </p:nvSpPr>
        <p:spPr>
          <a:xfrm>
            <a:off x="4654594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10" name="Google Shape;3610;p63"/>
          <p:cNvSpPr/>
          <p:nvPr/>
        </p:nvSpPr>
        <p:spPr>
          <a:xfrm>
            <a:off x="4654594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11" name="Google Shape;3611;p63"/>
          <p:cNvSpPr/>
          <p:nvPr/>
        </p:nvSpPr>
        <p:spPr>
          <a:xfrm>
            <a:off x="6714001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12" name="Google Shape;3612;p63"/>
          <p:cNvSpPr/>
          <p:nvPr/>
        </p:nvSpPr>
        <p:spPr>
          <a:xfrm>
            <a:off x="6714001" y="2308124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13" name="Google Shape;3613;p63"/>
          <p:cNvSpPr/>
          <p:nvPr/>
        </p:nvSpPr>
        <p:spPr>
          <a:xfrm>
            <a:off x="6714001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14" name="Google Shape;3614;p63"/>
          <p:cNvSpPr/>
          <p:nvPr>
            <p:ph idx="3" type="pic"/>
          </p:nvPr>
        </p:nvSpPr>
        <p:spPr>
          <a:xfrm>
            <a:off x="697781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5" name="Google Shape;3615;p63"/>
          <p:cNvSpPr/>
          <p:nvPr>
            <p:ph idx="4" type="pic"/>
          </p:nvPr>
        </p:nvSpPr>
        <p:spPr>
          <a:xfrm>
            <a:off x="2757188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6" name="Google Shape;3616;p63"/>
          <p:cNvSpPr/>
          <p:nvPr>
            <p:ph idx="5" type="pic"/>
          </p:nvPr>
        </p:nvSpPr>
        <p:spPr>
          <a:xfrm>
            <a:off x="4816594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7" name="Google Shape;3617;p63"/>
          <p:cNvSpPr/>
          <p:nvPr>
            <p:ph idx="6" type="pic"/>
          </p:nvPr>
        </p:nvSpPr>
        <p:spPr>
          <a:xfrm>
            <a:off x="6876001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8" name="Google Shape;3618;p63"/>
          <p:cNvSpPr/>
          <p:nvPr>
            <p:ph idx="7" type="pic"/>
          </p:nvPr>
        </p:nvSpPr>
        <p:spPr>
          <a:xfrm>
            <a:off x="6876001" y="2440070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9" name="Google Shape;3619;p63"/>
          <p:cNvSpPr/>
          <p:nvPr>
            <p:ph idx="8" type="pic"/>
          </p:nvPr>
        </p:nvSpPr>
        <p:spPr>
          <a:xfrm>
            <a:off x="6876001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0" name="Google Shape;3620;p63"/>
          <p:cNvSpPr/>
          <p:nvPr>
            <p:ph idx="9" type="pic"/>
          </p:nvPr>
        </p:nvSpPr>
        <p:spPr>
          <a:xfrm>
            <a:off x="4816594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1" name="Google Shape;3621;p63"/>
          <p:cNvSpPr/>
          <p:nvPr>
            <p:ph idx="13" type="pic"/>
          </p:nvPr>
        </p:nvSpPr>
        <p:spPr>
          <a:xfrm>
            <a:off x="4816594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2" name="Google Shape;3622;p63"/>
          <p:cNvSpPr/>
          <p:nvPr>
            <p:ph idx="14" type="pic"/>
          </p:nvPr>
        </p:nvSpPr>
        <p:spPr>
          <a:xfrm>
            <a:off x="2757188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3" name="Google Shape;3623;p63"/>
          <p:cNvSpPr/>
          <p:nvPr>
            <p:ph idx="15" type="pic"/>
          </p:nvPr>
        </p:nvSpPr>
        <p:spPr>
          <a:xfrm>
            <a:off x="2757188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4" name="Google Shape;3624;p63"/>
          <p:cNvSpPr/>
          <p:nvPr>
            <p:ph idx="16" type="pic"/>
          </p:nvPr>
        </p:nvSpPr>
        <p:spPr>
          <a:xfrm>
            <a:off x="697781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5" name="Google Shape;3625;p63"/>
          <p:cNvSpPr/>
          <p:nvPr>
            <p:ph idx="17" type="pic"/>
          </p:nvPr>
        </p:nvSpPr>
        <p:spPr>
          <a:xfrm>
            <a:off x="697781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3626" name="Google Shape;3626;p63"/>
          <p:cNvGrpSpPr/>
          <p:nvPr/>
        </p:nvGrpSpPr>
        <p:grpSpPr>
          <a:xfrm>
            <a:off x="9283196" y="0"/>
            <a:ext cx="2769910" cy="4945999"/>
            <a:chOff x="-3786165" y="0"/>
            <a:chExt cx="3693214" cy="6594665"/>
          </a:xfrm>
        </p:grpSpPr>
        <p:sp>
          <p:nvSpPr>
            <p:cNvPr id="3627" name="Google Shape;3627;p63"/>
            <p:cNvSpPr/>
            <p:nvPr/>
          </p:nvSpPr>
          <p:spPr>
            <a:xfrm>
              <a:off x="-3786165" y="0"/>
              <a:ext cx="3593100" cy="593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LOGO</a:t>
              </a:r>
              <a:endParaRPr sz="1100"/>
            </a:p>
          </p:txBody>
        </p:sp>
        <p:sp>
          <p:nvSpPr>
            <p:cNvPr id="3628" name="Google Shape;3628;p6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629" name="Google Shape;3629;p63"/>
            <p:cNvSpPr/>
            <p:nvPr/>
          </p:nvSpPr>
          <p:spPr>
            <a:xfrm>
              <a:off x="-3319415" y="465324"/>
              <a:ext cx="2944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630" name="Google Shape;3630;p63"/>
            <p:cNvGrpSpPr/>
            <p:nvPr/>
          </p:nvGrpSpPr>
          <p:grpSpPr>
            <a:xfrm>
              <a:off x="-3316479" y="1231332"/>
              <a:ext cx="294817" cy="346796"/>
              <a:chOff x="14466489" y="1001522"/>
              <a:chExt cx="290661" cy="341907"/>
            </a:xfrm>
          </p:grpSpPr>
          <p:sp>
            <p:nvSpPr>
              <p:cNvPr id="3631" name="Google Shape;3631;p63"/>
              <p:cNvSpPr/>
              <p:nvPr/>
            </p:nvSpPr>
            <p:spPr>
              <a:xfrm>
                <a:off x="14466489" y="1001522"/>
                <a:ext cx="258000" cy="254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63"/>
              <p:cNvSpPr/>
              <p:nvPr/>
            </p:nvSpPr>
            <p:spPr>
              <a:xfrm>
                <a:off x="14623626" y="1033630"/>
                <a:ext cx="71100" cy="71100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63"/>
              <p:cNvSpPr/>
              <p:nvPr/>
            </p:nvSpPr>
            <p:spPr>
              <a:xfrm rot="2700000">
                <a:off x="14498834" y="1157867"/>
                <a:ext cx="168652" cy="147541"/>
              </a:xfrm>
              <a:custGeom>
                <a:rect b="b" l="l" r="r" t="t"/>
                <a:pathLst>
                  <a:path extrusionOk="0" h="147459" w="168558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63"/>
              <p:cNvSpPr/>
              <p:nvPr/>
            </p:nvSpPr>
            <p:spPr>
              <a:xfrm>
                <a:off x="14601150" y="1145314"/>
                <a:ext cx="156000" cy="116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35" name="Google Shape;3635;p63"/>
              <p:cNvCxnSpPr/>
              <p:nvPr/>
            </p:nvCxnSpPr>
            <p:spPr>
              <a:xfrm>
                <a:off x="14637490" y="1308665"/>
                <a:ext cx="83400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36" name="Google Shape;3636;p63"/>
              <p:cNvCxnSpPr>
                <a:stCxn id="3634" idx="2"/>
              </p:cNvCxnSpPr>
              <p:nvPr/>
            </p:nvCxnSpPr>
            <p:spPr>
              <a:xfrm flipH="1">
                <a:off x="14678850" y="1262014"/>
                <a:ext cx="300" cy="435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3637" name="Google Shape;3637;p63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638" name="Google Shape;3638;p63"/>
            <p:cNvSpPr/>
            <p:nvPr/>
          </p:nvSpPr>
          <p:spPr>
            <a:xfrm>
              <a:off x="-3319415" y="1729710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639" name="Google Shape;3639;p63"/>
            <p:cNvGrpSpPr/>
            <p:nvPr/>
          </p:nvGrpSpPr>
          <p:grpSpPr>
            <a:xfrm>
              <a:off x="-3311319" y="2164285"/>
              <a:ext cx="825600" cy="209700"/>
              <a:chOff x="13504624" y="2482850"/>
              <a:chExt cx="825600" cy="209700"/>
            </a:xfrm>
          </p:grpSpPr>
          <p:sp>
            <p:nvSpPr>
              <p:cNvPr id="3640" name="Google Shape;3640;p63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54000" spcFirstLastPara="1" rIns="21600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 sz="1100"/>
              </a:p>
            </p:txBody>
          </p:sp>
          <p:cxnSp>
            <p:nvCxnSpPr>
              <p:cNvPr id="3641" name="Google Shape;3641;p63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42" name="Google Shape;3642;p63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3" name="Google Shape;3643;p63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644" name="Google Shape;3644;p63"/>
            <p:cNvSpPr/>
            <p:nvPr/>
          </p:nvSpPr>
          <p:spPr>
            <a:xfrm>
              <a:off x="-3319415" y="2553360"/>
              <a:ext cx="2944800" cy="7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logo, go to the tab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logo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logo frame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 sz="1100"/>
            </a:p>
          </p:txBody>
        </p:sp>
        <p:grpSp>
          <p:nvGrpSpPr>
            <p:cNvPr id="3645" name="Google Shape;3645;p63"/>
            <p:cNvGrpSpPr/>
            <p:nvPr/>
          </p:nvGrpSpPr>
          <p:grpSpPr>
            <a:xfrm>
              <a:off x="-3442189" y="3457603"/>
              <a:ext cx="622279" cy="612887"/>
              <a:chOff x="12617641" y="3403239"/>
              <a:chExt cx="753000" cy="741634"/>
            </a:xfrm>
          </p:grpSpPr>
          <p:grpSp>
            <p:nvGrpSpPr>
              <p:cNvPr id="3646" name="Google Shape;3646;p6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647" name="Google Shape;3647;p6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648" name="Google Shape;3648;p6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649" name="Google Shape;3649;p6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50" name="Google Shape;3650;p6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51" name="Google Shape;3651;p6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652" name="Google Shape;3652;p6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53" name="Google Shape;3653;p6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654" name="Google Shape;3654;p6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655" name="Google Shape;3655;p6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6" name="Google Shape;3656;p6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57" name="Google Shape;3657;p6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658" name="Google Shape;3658;p6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9" name="Google Shape;3659;p6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660" name="Google Shape;3660;p6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661" name="Google Shape;3661;p6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62" name="Google Shape;3662;p63"/>
            <p:cNvSpPr/>
            <p:nvPr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663" name="Google Shape;3663;p63"/>
            <p:cNvSpPr/>
            <p:nvPr/>
          </p:nvSpPr>
          <p:spPr>
            <a:xfrm>
              <a:off x="-3319415" y="4275082"/>
              <a:ext cx="29448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make sure the logo is kept in it’s original ratio,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Tools’ - ‘Format’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arrow below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Now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‘Fit’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664" name="Google Shape;3664;p63"/>
            <p:cNvGrpSpPr/>
            <p:nvPr/>
          </p:nvGrpSpPr>
          <p:grpSpPr>
            <a:xfrm>
              <a:off x="-3314821" y="5023930"/>
              <a:ext cx="1108146" cy="562582"/>
              <a:chOff x="-3314821" y="3885197"/>
              <a:chExt cx="1108146" cy="562582"/>
            </a:xfrm>
          </p:grpSpPr>
          <p:sp>
            <p:nvSpPr>
              <p:cNvPr id="3665" name="Google Shape;3665;p63"/>
              <p:cNvSpPr/>
              <p:nvPr/>
            </p:nvSpPr>
            <p:spPr>
              <a:xfrm>
                <a:off x="-3314821" y="3885197"/>
                <a:ext cx="10557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6" name="Google Shape;3666;p63"/>
              <p:cNvSpPr/>
              <p:nvPr/>
            </p:nvSpPr>
            <p:spPr>
              <a:xfrm>
                <a:off x="-3304718" y="4138922"/>
                <a:ext cx="1043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7" name="Google Shape;3667;p63"/>
              <p:cNvSpPr txBox="1"/>
              <p:nvPr/>
            </p:nvSpPr>
            <p:spPr>
              <a:xfrm>
                <a:off x="-3069820" y="3949098"/>
                <a:ext cx="7941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Fill</a:t>
                </a:r>
                <a:endParaRPr sz="1100"/>
              </a:p>
            </p:txBody>
          </p:sp>
          <p:sp>
            <p:nvSpPr>
              <p:cNvPr id="3668" name="Google Shape;3668;p63"/>
              <p:cNvSpPr txBox="1"/>
              <p:nvPr/>
            </p:nvSpPr>
            <p:spPr>
              <a:xfrm>
                <a:off x="-3069819" y="4199018"/>
                <a:ext cx="8010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Fit</a:t>
                </a:r>
                <a:endParaRPr sz="1100"/>
              </a:p>
            </p:txBody>
          </p:sp>
          <p:sp>
            <p:nvSpPr>
              <p:cNvPr id="3669" name="Google Shape;3669;p63"/>
              <p:cNvSpPr/>
              <p:nvPr/>
            </p:nvSpPr>
            <p:spPr>
              <a:xfrm>
                <a:off x="-2303506" y="426913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70" name="Google Shape;3670;p63"/>
              <p:cNvGrpSpPr/>
              <p:nvPr/>
            </p:nvGrpSpPr>
            <p:grpSpPr>
              <a:xfrm>
                <a:off x="-3254863" y="3946089"/>
                <a:ext cx="184372" cy="143188"/>
                <a:chOff x="6218544" y="2402421"/>
                <a:chExt cx="144300" cy="112067"/>
              </a:xfrm>
            </p:grpSpPr>
            <p:sp>
              <p:nvSpPr>
                <p:cNvPr id="3671" name="Google Shape;3671;p63"/>
                <p:cNvSpPr/>
                <p:nvPr/>
              </p:nvSpPr>
              <p:spPr>
                <a:xfrm>
                  <a:off x="6218544" y="2414588"/>
                  <a:ext cx="144300" cy="99900"/>
                </a:xfrm>
                <a:prstGeom prst="rect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81818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2" name="Google Shape;3672;p63"/>
                <p:cNvSpPr/>
                <p:nvPr/>
              </p:nvSpPr>
              <p:spPr>
                <a:xfrm>
                  <a:off x="6224587" y="2445544"/>
                  <a:ext cx="95296" cy="64949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3" name="Google Shape;3673;p63"/>
                <p:cNvSpPr/>
                <p:nvPr/>
              </p:nvSpPr>
              <p:spPr>
                <a:xfrm>
                  <a:off x="6296025" y="2457450"/>
                  <a:ext cx="64420" cy="52301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4" name="Google Shape;3674;p63"/>
                <p:cNvSpPr/>
                <p:nvPr/>
              </p:nvSpPr>
              <p:spPr>
                <a:xfrm>
                  <a:off x="6290536" y="2402421"/>
                  <a:ext cx="37800" cy="37800"/>
                </a:xfrm>
                <a:prstGeom prst="chord">
                  <a:avLst>
                    <a:gd fmla="val 21457318" name="adj1"/>
                    <a:gd fmla="val 11002272" name="adj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75" name="Google Shape;3675;p63"/>
              <p:cNvGrpSpPr/>
              <p:nvPr/>
            </p:nvGrpSpPr>
            <p:grpSpPr>
              <a:xfrm>
                <a:off x="-3254863" y="4199748"/>
                <a:ext cx="184372" cy="124577"/>
                <a:chOff x="6218544" y="2636044"/>
                <a:chExt cx="144300" cy="97501"/>
              </a:xfrm>
            </p:grpSpPr>
            <p:sp>
              <p:nvSpPr>
                <p:cNvPr id="3676" name="Google Shape;3676;p63"/>
                <p:cNvSpPr/>
                <p:nvPr/>
              </p:nvSpPr>
              <p:spPr>
                <a:xfrm>
                  <a:off x="6218544" y="2636044"/>
                  <a:ext cx="144300" cy="93000"/>
                </a:xfrm>
                <a:prstGeom prst="rect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81818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7" name="Google Shape;3677;p63"/>
                <p:cNvSpPr/>
                <p:nvPr/>
              </p:nvSpPr>
              <p:spPr>
                <a:xfrm>
                  <a:off x="6249409" y="2636045"/>
                  <a:ext cx="85800" cy="97500"/>
                </a:xfrm>
                <a:prstGeom prst="rect">
                  <a:avLst/>
                </a:prstGeom>
                <a:solidFill>
                  <a:srgbClr val="F0F0F0"/>
                </a:solidFill>
                <a:ln cap="flat" cmpd="sng" w="9525">
                  <a:solidFill>
                    <a:srgbClr val="B7B4B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8" name="Google Shape;3678;p63"/>
                <p:cNvSpPr/>
                <p:nvPr/>
              </p:nvSpPr>
              <p:spPr>
                <a:xfrm>
                  <a:off x="6297938" y="2655636"/>
                  <a:ext cx="21300" cy="21300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9" name="Google Shape;3679;p63"/>
                <p:cNvSpPr/>
                <p:nvPr/>
              </p:nvSpPr>
              <p:spPr>
                <a:xfrm>
                  <a:off x="6261434" y="2675670"/>
                  <a:ext cx="45742" cy="37944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680" name="Google Shape;3680;p63"/>
            <p:cNvSpPr/>
            <p:nvPr/>
          </p:nvSpPr>
          <p:spPr>
            <a:xfrm>
              <a:off x="-3786164" y="5766665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681" name="Google Shape;3681;p63"/>
            <p:cNvGrpSpPr/>
            <p:nvPr/>
          </p:nvGrpSpPr>
          <p:grpSpPr>
            <a:xfrm>
              <a:off x="-376743" y="5595695"/>
              <a:ext cx="283792" cy="283792"/>
              <a:chOff x="-510741" y="5913713"/>
              <a:chExt cx="267652" cy="267652"/>
            </a:xfrm>
          </p:grpSpPr>
          <p:sp>
            <p:nvSpPr>
              <p:cNvPr id="3682" name="Google Shape;3682;p6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683" name="Google Shape;3683;p6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4" name="Google Shape;3684;p63"/>
            <p:cNvGrpSpPr/>
            <p:nvPr/>
          </p:nvGrpSpPr>
          <p:grpSpPr>
            <a:xfrm>
              <a:off x="-938434" y="5904042"/>
              <a:ext cx="627900" cy="576654"/>
              <a:chOff x="-938434" y="4570310"/>
              <a:chExt cx="627900" cy="576654"/>
            </a:xfrm>
          </p:grpSpPr>
          <p:grpSp>
            <p:nvGrpSpPr>
              <p:cNvPr id="3685" name="Google Shape;3685;p6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686" name="Google Shape;3686;p6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687" name="Google Shape;3687;p6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688" name="Google Shape;3688;p6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689" name="Google Shape;3689;p6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con instruction">
  <p:cSld name="Title + Icon instruction">
    <p:spTree>
      <p:nvGrpSpPr>
        <p:cNvPr id="3690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p64"/>
          <p:cNvSpPr/>
          <p:nvPr/>
        </p:nvSpPr>
        <p:spPr>
          <a:xfrm>
            <a:off x="0" y="-275953"/>
            <a:ext cx="1424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Icon instruction</a:t>
            </a:r>
            <a:endParaRPr sz="1100"/>
          </a:p>
        </p:txBody>
      </p:sp>
      <p:sp>
        <p:nvSpPr>
          <p:cNvPr id="3692" name="Google Shape;3692;p6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3" name="Google Shape;3693;p64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4" name="Google Shape;3694;p6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695" name="Google Shape;3695;p64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3696" name="Google Shape;3696;p64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3697" name="Google Shape;3697;p64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698" name="Google Shape;3698;p6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699" name="Google Shape;3699;p64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6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701" name="Google Shape;3701;p6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702" name="Google Shape;3702;p6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703" name="Google Shape;3703;p6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704" name="Google Shape;3704;p64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705" name="Google Shape;3705;p64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3706" name="Google Shape;3706;p6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707" name="Google Shape;3707;p6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8" name="Google Shape;3708;p64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3709" name="Google Shape;3709;p6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710" name="Google Shape;3710;p6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711" name="Google Shape;3711;p6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712" name="Google Shape;3712;p6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713" name="Google Shape;3713;p6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714" name="Google Shape;3714;p64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3715" name="Google Shape;3715;p64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3716" name="Google Shape;3716;p64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3717" name="Google Shape;3717;p64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3718" name="Google Shape;3718;p64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3719" name="Google Shape;3719;p64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720" name="Google Shape;3720;p64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721" name="Google Shape;3721;p64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722" name="Google Shape;3722;p64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3723" name="Google Shape;3723;p64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3724" name="Google Shape;3724;p64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725" name="Google Shape;3725;p64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726" name="Google Shape;3726;p64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3727" name="Google Shape;3727;p64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728" name="Google Shape;3728;p64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3729" name="Google Shape;3729;p64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64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64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732" name="Google Shape;3732;p64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33" name="Google Shape;3733;p64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734" name="Google Shape;3734;p64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735" name="Google Shape;3735;p64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6" name="Google Shape;3736;p64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37" name="Google Shape;3737;p64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738" name="Google Shape;3738;p64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739" name="Google Shape;3739;p64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3740" name="Google Shape;3740;p64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3741" name="Google Shape;3741;p64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2" name="Google Shape;3742;p64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43" name="Google Shape;3743;p64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3744" name="Google Shape;3744;p64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45" name="Google Shape;3745;p64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46" name="Google Shape;3746;p64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47" name="Google Shape;3747;p64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48" name="Google Shape;3748;p64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49" name="Google Shape;3749;p64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50" name="Google Shape;3750;p64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51" name="Google Shape;3751;p64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52" name="Google Shape;3752;p64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753" name="Google Shape;3753;p64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3754" name="Google Shape;3754;p64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755" name="Google Shape;3755;p64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756" name="Google Shape;3756;p64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3757" name="Google Shape;3757;p64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8" name="Google Shape;3758;p64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9" name="Google Shape;3759;p64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760" name="Google Shape;3760;p64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61" name="Google Shape;3761;p64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762" name="Google Shape;3762;p64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763" name="Google Shape;3763;p64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4" name="Google Shape;3764;p64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65" name="Google Shape;3765;p64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p65"/>
          <p:cNvSpPr/>
          <p:nvPr/>
        </p:nvSpPr>
        <p:spPr>
          <a:xfrm>
            <a:off x="0" y="-275953"/>
            <a:ext cx="348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sz="1100"/>
          </a:p>
        </p:txBody>
      </p:sp>
      <p:sp>
        <p:nvSpPr>
          <p:cNvPr id="3768" name="Google Shape;3768;p6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69" name="Google Shape;3769;p65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0" name="Google Shape;3770;p6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1" name="Google Shape;3771;p65"/>
          <p:cNvSpPr/>
          <p:nvPr>
            <p:ph idx="3" type="chart"/>
          </p:nvPr>
        </p:nvSpPr>
        <p:spPr>
          <a:xfrm>
            <a:off x="531155" y="1194197"/>
            <a:ext cx="80550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(2x) + Text">
  <p:cSld name="Chart (2x) + Text"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p66"/>
          <p:cNvSpPr/>
          <p:nvPr/>
        </p:nvSpPr>
        <p:spPr>
          <a:xfrm>
            <a:off x="0" y="-275953"/>
            <a:ext cx="10362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 (2x) + Text</a:t>
            </a:r>
            <a:endParaRPr sz="1100"/>
          </a:p>
        </p:txBody>
      </p:sp>
      <p:sp>
        <p:nvSpPr>
          <p:cNvPr id="3774" name="Google Shape;3774;p6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5" name="Google Shape;3775;p66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6" name="Google Shape;3776;p6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7" name="Google Shape;3777;p66"/>
          <p:cNvSpPr/>
          <p:nvPr>
            <p:ph idx="3" type="chart"/>
          </p:nvPr>
        </p:nvSpPr>
        <p:spPr>
          <a:xfrm>
            <a:off x="4787504" y="2092037"/>
            <a:ext cx="3816600" cy="22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8" name="Google Shape;3778;p66"/>
          <p:cNvSpPr/>
          <p:nvPr>
            <p:ph idx="4" type="chart"/>
          </p:nvPr>
        </p:nvSpPr>
        <p:spPr>
          <a:xfrm>
            <a:off x="535781" y="2092037"/>
            <a:ext cx="3793200" cy="22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9" name="Google Shape;3779;p66"/>
          <p:cNvSpPr txBox="1"/>
          <p:nvPr>
            <p:ph idx="5" type="body"/>
          </p:nvPr>
        </p:nvSpPr>
        <p:spPr>
          <a:xfrm>
            <a:off x="539999" y="1202356"/>
            <a:ext cx="8055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Background light yellow">
  <p:cSld name="Table Background light yellow"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67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782" name="Google Shape;3782;p67"/>
          <p:cNvSpPr/>
          <p:nvPr/>
        </p:nvSpPr>
        <p:spPr>
          <a:xfrm>
            <a:off x="0" y="-275953"/>
            <a:ext cx="1902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 Background light yellow</a:t>
            </a:r>
            <a:endParaRPr sz="1100"/>
          </a:p>
        </p:txBody>
      </p:sp>
      <p:sp>
        <p:nvSpPr>
          <p:cNvPr id="3783" name="Google Shape;3783;p6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84" name="Google Shape;3784;p67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85" name="Google Shape;3785;p6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">
  <p:cSld name="Diagram">
    <p:spTree>
      <p:nvGrpSpPr>
        <p:cNvPr id="3786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p68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788" name="Google Shape;3788;p68"/>
          <p:cNvSpPr/>
          <p:nvPr>
            <p:ph idx="2" type="pic"/>
          </p:nvPr>
        </p:nvSpPr>
        <p:spPr>
          <a:xfrm>
            <a:off x="1242034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789" name="Google Shape;3789;p68"/>
          <p:cNvSpPr/>
          <p:nvPr>
            <p:ph idx="3" type="pic"/>
          </p:nvPr>
        </p:nvSpPr>
        <p:spPr>
          <a:xfrm>
            <a:off x="3694500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790" name="Google Shape;3790;p68"/>
          <p:cNvSpPr/>
          <p:nvPr>
            <p:ph idx="4" type="pic"/>
          </p:nvPr>
        </p:nvSpPr>
        <p:spPr>
          <a:xfrm>
            <a:off x="6147244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791" name="Google Shape;3791;p68"/>
          <p:cNvSpPr/>
          <p:nvPr/>
        </p:nvSpPr>
        <p:spPr>
          <a:xfrm>
            <a:off x="0" y="-275953"/>
            <a:ext cx="5364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Diagram</a:t>
            </a:r>
            <a:endParaRPr sz="1100"/>
          </a:p>
        </p:txBody>
      </p:sp>
      <p:sp>
        <p:nvSpPr>
          <p:cNvPr id="3792" name="Google Shape;3792;p6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3" name="Google Shape;3793;p68"/>
          <p:cNvSpPr txBox="1"/>
          <p:nvPr>
            <p:ph idx="5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4" name="Google Shape;3794;p6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795" name="Google Shape;3795;p68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3796" name="Google Shape;3796;p6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797" name="Google Shape;3797;p6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798" name="Google Shape;3798;p6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799" name="Google Shape;3799;p6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0" name="Google Shape;3800;p6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801" name="Google Shape;3801;p6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802" name="Google Shape;3802;p6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803" name="Google Shape;3803;p6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804" name="Google Shape;3804;p6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805" name="Google Shape;3805;p6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806" name="Google Shape;3806;p6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807" name="Google Shape;3807;p6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808" name="Google Shape;3808;p6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809" name="Google Shape;3809;p6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10" name="Google Shape;3810;p6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11" name="Google Shape;3811;p6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812" name="Google Shape;3812;p6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13" name="Google Shape;3813;p6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814" name="Google Shape;3814;p6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815" name="Google Shape;3815;p6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6" name="Google Shape;3816;p6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7" name="Google Shape;3817;p6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818" name="Google Shape;3818;p6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9" name="Google Shape;3819;p6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820" name="Google Shape;3820;p6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821" name="Google Shape;3821;p6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2" name="Google Shape;3822;p6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823" name="Google Shape;3823;p6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824" name="Google Shape;3824;p6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5" name="Google Shape;3825;p6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826" name="Google Shape;3826;p6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827" name="Google Shape;3827;p6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8" name="Google Shape;3828;p6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9" name="Google Shape;3829;p6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30" name="Google Shape;3830;p6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831" name="Google Shape;3831;p6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832" name="Google Shape;3832;p6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833" name="Google Shape;3833;p6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34" name="Google Shape;3834;p6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835" name="Google Shape;3835;p6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6" name="Google Shape;3836;p6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837" name="Google Shape;3837;p6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Background light orange">
  <p:cSld name="Title only Background light orange"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6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840" name="Google Shape;3840;p69"/>
          <p:cNvSpPr/>
          <p:nvPr/>
        </p:nvSpPr>
        <p:spPr>
          <a:xfrm>
            <a:off x="0" y="-275953"/>
            <a:ext cx="2179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Background light orange</a:t>
            </a:r>
            <a:endParaRPr sz="1100"/>
          </a:p>
        </p:txBody>
      </p:sp>
      <p:sp>
        <p:nvSpPr>
          <p:cNvPr id="3841" name="Google Shape;3841;p6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42" name="Google Shape;3842;p69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43" name="Google Shape;3843;p6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ackground light orange + Icon instruction">
  <p:cSld name="Title + Background light orange + Icon instruction"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70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846" name="Google Shape;3846;p70"/>
          <p:cNvSpPr/>
          <p:nvPr/>
        </p:nvSpPr>
        <p:spPr>
          <a:xfrm>
            <a:off x="0" y="-275953"/>
            <a:ext cx="3124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Background light orange + Icon instruction</a:t>
            </a:r>
            <a:endParaRPr b="1" sz="12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7" name="Google Shape;3847;p7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48" name="Google Shape;3848;p70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49" name="Google Shape;3849;p7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850" name="Google Shape;3850;p70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3851" name="Google Shape;3851;p70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3852" name="Google Shape;3852;p70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853" name="Google Shape;3853;p7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854" name="Google Shape;3854;p70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7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856" name="Google Shape;3856;p7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857" name="Google Shape;3857;p7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858" name="Google Shape;3858;p70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859" name="Google Shape;3859;p70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860" name="Google Shape;3860;p70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3861" name="Google Shape;3861;p7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862" name="Google Shape;3862;p7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3" name="Google Shape;3863;p70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3864" name="Google Shape;3864;p7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865" name="Google Shape;3865;p7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866" name="Google Shape;3866;p7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867" name="Google Shape;3867;p7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868" name="Google Shape;3868;p7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869" name="Google Shape;3869;p70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3870" name="Google Shape;3870;p70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3871" name="Google Shape;3871;p70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3872" name="Google Shape;3872;p70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3873" name="Google Shape;3873;p70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3874" name="Google Shape;3874;p70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875" name="Google Shape;3875;p70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876" name="Google Shape;3876;p70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877" name="Google Shape;3877;p70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3878" name="Google Shape;3878;p70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3879" name="Google Shape;3879;p70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880" name="Google Shape;3880;p70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881" name="Google Shape;3881;p70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3882" name="Google Shape;3882;p70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883" name="Google Shape;3883;p70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3884" name="Google Shape;3884;p70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70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70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887" name="Google Shape;3887;p70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88" name="Google Shape;3888;p70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889" name="Google Shape;3889;p70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890" name="Google Shape;3890;p70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1" name="Google Shape;3891;p70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92" name="Google Shape;3892;p70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893" name="Google Shape;3893;p70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894" name="Google Shape;3894;p70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3895" name="Google Shape;3895;p70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3896" name="Google Shape;3896;p70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70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98" name="Google Shape;3898;p70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3899" name="Google Shape;3899;p70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0" name="Google Shape;3900;p70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1" name="Google Shape;3901;p70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2" name="Google Shape;3902;p70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3" name="Google Shape;3903;p70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4" name="Google Shape;3904;p70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5" name="Google Shape;3905;p70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6" name="Google Shape;3906;p70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07" name="Google Shape;3907;p70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908" name="Google Shape;3908;p70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3909" name="Google Shape;3909;p70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10" name="Google Shape;3910;p70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911" name="Google Shape;3911;p70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3912" name="Google Shape;3912;p70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70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70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915" name="Google Shape;3915;p70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16" name="Google Shape;3916;p70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917" name="Google Shape;3917;p70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18" name="Google Shape;3918;p70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9" name="Google Shape;3919;p70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20" name="Google Shape;3920;p70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Yellow background + Icon Instruction">
  <p:cSld name="Title + Yellow background + Icon Instruction"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71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923" name="Google Shape;3923;p71"/>
          <p:cNvSpPr/>
          <p:nvPr/>
        </p:nvSpPr>
        <p:spPr>
          <a:xfrm>
            <a:off x="0" y="-275953"/>
            <a:ext cx="2781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Yellow background + Icon Instruction</a:t>
            </a:r>
            <a:endParaRPr b="1" sz="12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4" name="Google Shape;3924;p7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5" name="Google Shape;3925;p7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6" name="Google Shape;3926;p7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927" name="Google Shape;3927;p71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3928" name="Google Shape;3928;p71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937" name="Google Shape;3937;p71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3938" name="Google Shape;3938;p7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939" name="Google Shape;3939;p7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0" name="Google Shape;3940;p71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3941" name="Google Shape;3941;p7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942" name="Google Shape;3942;p7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43" name="Google Shape;3943;p7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44" name="Google Shape;3944;p7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945" name="Google Shape;3945;p7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946" name="Google Shape;3946;p71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3947" name="Google Shape;3947;p71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3948" name="Google Shape;3948;p71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3949" name="Google Shape;3949;p71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3950" name="Google Shape;3950;p71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3951" name="Google Shape;3951;p71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52" name="Google Shape;3952;p71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53" name="Google Shape;3953;p71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54" name="Google Shape;3954;p71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3955" name="Google Shape;3955;p71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3956" name="Google Shape;3956;p71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57" name="Google Shape;3957;p71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58" name="Google Shape;3958;p71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3959" name="Google Shape;3959;p71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960" name="Google Shape;3960;p71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3961" name="Google Shape;3961;p71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2" name="Google Shape;3962;p71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3" name="Google Shape;3963;p71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964" name="Google Shape;3964;p71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65" name="Google Shape;3965;p71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966" name="Google Shape;3966;p71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67" name="Google Shape;3967;p71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8" name="Google Shape;3968;p71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69" name="Google Shape;3969;p71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970" name="Google Shape;3970;p71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3972" name="Google Shape;3972;p71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3973" name="Google Shape;3973;p71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4" name="Google Shape;3974;p71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75" name="Google Shape;3975;p71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3976" name="Google Shape;3976;p71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77" name="Google Shape;3977;p71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78" name="Google Shape;3978;p71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79" name="Google Shape;3979;p71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0" name="Google Shape;3980;p71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1" name="Google Shape;3981;p71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2" name="Google Shape;3982;p71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3" name="Google Shape;3983;p71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4" name="Google Shape;3984;p71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985" name="Google Shape;3985;p71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3986" name="Google Shape;3986;p71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87" name="Google Shape;3987;p71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988" name="Google Shape;3988;p71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3989" name="Google Shape;3989;p71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71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71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992" name="Google Shape;3992;p71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93" name="Google Shape;3993;p71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994" name="Google Shape;3994;p71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95" name="Google Shape;3995;p71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6" name="Google Shape;3996;p71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97" name="Google Shape;3997;p71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3x">
  <p:cSld name="Column 3x"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72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0" name="Google Shape;4000;p72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1" name="Google Shape;4001;p72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002" name="Google Shape;4002;p72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003" name="Google Shape;4003;p72"/>
          <p:cNvSpPr txBox="1"/>
          <p:nvPr>
            <p:ph idx="5" type="body"/>
          </p:nvPr>
        </p:nvSpPr>
        <p:spPr>
          <a:xfrm>
            <a:off x="6046322" y="530846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004" name="Google Shape;4004;p72"/>
          <p:cNvSpPr txBox="1"/>
          <p:nvPr>
            <p:ph idx="6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05" name="Google Shape;4005;p7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006" name="Google Shape;4006;p7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007" name="Google Shape;4007;p7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008" name="Google Shape;4008;p7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009" name="Google Shape;4009;p7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010" name="Google Shape;4010;p7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011" name="Google Shape;4011;p7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012" name="Google Shape;4012;p7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013" name="Google Shape;4013;p7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014" name="Google Shape;4014;p7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016" name="Google Shape;4016;p7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017" name="Google Shape;4017;p7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018" name="Google Shape;4018;p7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019" name="Google Shape;4019;p7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020" name="Google Shape;4020;p7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021" name="Google Shape;4021;p7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022" name="Google Shape;4022;p7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023" name="Google Shape;4023;p7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024" name="Google Shape;4024;p7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025" name="Google Shape;4025;p7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026" name="Google Shape;4026;p7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027" name="Google Shape;4027;p7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028" name="Google Shape;4028;p7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029" name="Google Shape;4029;p7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0" name="Google Shape;4030;p7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031" name="Google Shape;4031;p7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032" name="Google Shape;4032;p7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33" name="Google Shape;4033;p7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034" name="Google Shape;4034;p7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035" name="Google Shape;4035;p7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36" name="Google Shape;4036;p7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37" name="Google Shape;4037;p7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38" name="Google Shape;4038;p7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39" name="Google Shape;4039;p7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040" name="Google Shape;4040;p7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41" name="Google Shape;4041;p7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042" name="Google Shape;4042;p7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043" name="Google Shape;4043;p7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44" name="Google Shape;4044;p7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45" name="Google Shape;4045;p7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46" name="Google Shape;4046;p7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47" name="Google Shape;4047;p7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048" name="Google Shape;4048;p7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049" name="Google Shape;4049;p7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050" name="Google Shape;4050;p7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051" name="Google Shape;4051;p7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052" name="Google Shape;4052;p7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053" name="Google Shape;4053;p7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054" name="Google Shape;4054;p7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055" name="Google Shape;4055;p7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056" name="Google Shape;4056;p7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57" name="Google Shape;4057;p7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58" name="Google Shape;4058;p7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59" name="Google Shape;4059;p7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60" name="Google Shape;4060;p7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061" name="Google Shape;4061;p7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2" name="Google Shape;4062;p7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063" name="Google Shape;4063;p7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064" name="Google Shape;4064;p7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065" name="Google Shape;4065;p7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66" name="Google Shape;4066;p7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67" name="Google Shape;4067;p7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68" name="Google Shape;4068;p7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69" name="Google Shape;4069;p7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070" name="Google Shape;4070;p7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71" name="Google Shape;4071;p7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072" name="Google Shape;4072;p7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073" name="Google Shape;4073;p7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074" name="Google Shape;4074;p7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075" name="Google Shape;4075;p7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076" name="Google Shape;4076;p7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077" name="Google Shape;4077;p72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8" name="Google Shape;4078;p72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9" name="Google Shape;4079;p72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80" name="Google Shape;4080;p72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 + Image">
  <p:cSld name="Column 2x + Image"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73"/>
          <p:cNvSpPr/>
          <p:nvPr>
            <p:ph idx="2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4083" name="Google Shape;4083;p73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4" name="Google Shape;4084;p73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5" name="Google Shape;4085;p73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086" name="Google Shape;4086;p73"/>
          <p:cNvSpPr txBox="1"/>
          <p:nvPr>
            <p:ph idx="5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087" name="Google Shape;4087;p73"/>
          <p:cNvSpPr txBox="1"/>
          <p:nvPr>
            <p:ph idx="6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88" name="Google Shape;4088;p7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089" name="Google Shape;4089;p7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090" name="Google Shape;4090;p7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091" name="Google Shape;4091;p7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092" name="Google Shape;4092;p7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093" name="Google Shape;4093;p7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094" name="Google Shape;4094;p7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095" name="Google Shape;4095;p7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096" name="Google Shape;4096;p7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097" name="Google Shape;4097;p7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098" name="Google Shape;4098;p7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099" name="Google Shape;4099;p7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100" name="Google Shape;4100;p7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101" name="Google Shape;4101;p7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102" name="Google Shape;4102;p7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103" name="Google Shape;4103;p7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104" name="Google Shape;4104;p7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105" name="Google Shape;4105;p7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106" name="Google Shape;4106;p7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107" name="Google Shape;4107;p7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108" name="Google Shape;4108;p7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109" name="Google Shape;4109;p7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110" name="Google Shape;4110;p7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111" name="Google Shape;4111;p7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112" name="Google Shape;4112;p7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3" name="Google Shape;4113;p7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114" name="Google Shape;4114;p7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115" name="Google Shape;4115;p7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16" name="Google Shape;4116;p7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117" name="Google Shape;4117;p7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118" name="Google Shape;4118;p7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19" name="Google Shape;4119;p7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0" name="Google Shape;4120;p7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1" name="Google Shape;4121;p7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2" name="Google Shape;4122;p7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123" name="Google Shape;4123;p7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24" name="Google Shape;4124;p7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125" name="Google Shape;4125;p7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126" name="Google Shape;4126;p7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7" name="Google Shape;4127;p7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8" name="Google Shape;4128;p7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9" name="Google Shape;4129;p7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30" name="Google Shape;4130;p7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131" name="Google Shape;4131;p7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132" name="Google Shape;4132;p7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133" name="Google Shape;4133;p7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134" name="Google Shape;4134;p7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135" name="Google Shape;4135;p7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136" name="Google Shape;4136;p7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137" name="Google Shape;4137;p7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38" name="Google Shape;4138;p7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139" name="Google Shape;4139;p7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0" name="Google Shape;4140;p7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1" name="Google Shape;4141;p7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2" name="Google Shape;4142;p7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3" name="Google Shape;4143;p7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144" name="Google Shape;4144;p7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45" name="Google Shape;4145;p7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146" name="Google Shape;4146;p7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47" name="Google Shape;4147;p7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148" name="Google Shape;4148;p7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9" name="Google Shape;4149;p7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50" name="Google Shape;4150;p7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51" name="Google Shape;4151;p7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52" name="Google Shape;4152;p7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153" name="Google Shape;4153;p7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4" name="Google Shape;4154;p7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155" name="Google Shape;4155;p7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156" name="Google Shape;4156;p7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157" name="Google Shape;4157;p7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158" name="Google Shape;4158;p7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159" name="Google Shape;4159;p7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160" name="Google Shape;4160;p73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61" name="Google Shape;4161;p73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62" name="Google Shape;4162;p73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163" name="Google Shape;4163;p73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164" name="Google Shape;4164;p73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165" name="Google Shape;4165;p73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166" name="Google Shape;4166;p7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167" name="Google Shape;4167;p73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7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169" name="Google Shape;4169;p7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170" name="Google Shape;4170;p7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171" name="Google Shape;4171;p7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172" name="Google Shape;4172;p73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173" name="Google Shape;4173;p73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174" name="Google Shape;4174;p7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175" name="Google Shape;4175;p7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176" name="Google Shape;4176;p7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177" name="Google Shape;4177;p7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78" name="Google Shape;4178;p7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79" name="Google Shape;4179;p7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180" name="Google Shape;4180;p7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81" name="Google Shape;4181;p7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182" name="Google Shape;4182;p7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183" name="Google Shape;4183;p7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4" name="Google Shape;4184;p7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85" name="Google Shape;4185;p7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186" name="Google Shape;4186;p7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7" name="Google Shape;4187;p7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188" name="Google Shape;4188;p7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189" name="Google Shape;4189;p7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0" name="Google Shape;4190;p73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191" name="Google Shape;4191;p7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192" name="Google Shape;4192;p7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3" name="Google Shape;4193;p73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194" name="Google Shape;4194;p7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195" name="Google Shape;4195;p7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6" name="Google Shape;4196;p7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7" name="Google Shape;4197;p7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98" name="Google Shape;4198;p7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199" name="Google Shape;4199;p7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200" name="Google Shape;4200;p7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201" name="Google Shape;4201;p7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02" name="Google Shape;4202;p7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203" name="Google Shape;4203;p7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4" name="Google Shape;4204;p7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205" name="Google Shape;4205;p7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206" name="Google Shape;4206;p73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">
  <p:cSld name="Column 1x + Image"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74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209" name="Google Shape;4209;p74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0" name="Google Shape;4210;p74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211" name="Google Shape;4211;p74"/>
          <p:cNvSpPr txBox="1"/>
          <p:nvPr>
            <p:ph idx="4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212" name="Google Shape;4212;p74"/>
          <p:cNvSpPr/>
          <p:nvPr>
            <p:ph idx="5" type="pic"/>
          </p:nvPr>
        </p:nvSpPr>
        <p:spPr>
          <a:xfrm>
            <a:off x="3296420" y="541735"/>
            <a:ext cx="5295900" cy="381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4213" name="Google Shape;4213;p74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214" name="Google Shape;4214;p74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215" name="Google Shape;4215;p7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216" name="Google Shape;4216;p74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217" name="Google Shape;4217;p7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218" name="Google Shape;4218;p74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219" name="Google Shape;4219;p74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220" name="Google Shape;4220;p7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221" name="Google Shape;4221;p74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222" name="Google Shape;4222;p7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223" name="Google Shape;4223;p74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224" name="Google Shape;4224;p7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225" name="Google Shape;4225;p74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226" name="Google Shape;4226;p7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227" name="Google Shape;4227;p74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228" name="Google Shape;4228;p7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229" name="Google Shape;4229;p74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230" name="Google Shape;4230;p7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231" name="Google Shape;4231;p74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232" name="Google Shape;4232;p7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233" name="Google Shape;4233;p74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234" name="Google Shape;4234;p74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235" name="Google Shape;4235;p74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236" name="Google Shape;4236;p7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237" name="Google Shape;4237;p7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8" name="Google Shape;4238;p74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239" name="Google Shape;4239;p7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240" name="Google Shape;4240;p7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41" name="Google Shape;4241;p7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242" name="Google Shape;4242;p7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243" name="Google Shape;4243;p7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44" name="Google Shape;4244;p7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45" name="Google Shape;4245;p7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46" name="Google Shape;4246;p7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47" name="Google Shape;4247;p7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248" name="Google Shape;4248;p7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49" name="Google Shape;4249;p7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250" name="Google Shape;4250;p7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251" name="Google Shape;4251;p7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52" name="Google Shape;4252;p7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53" name="Google Shape;4253;p7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54" name="Google Shape;4254;p7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55" name="Google Shape;4255;p7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256" name="Google Shape;4256;p7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257" name="Google Shape;4257;p7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258" name="Google Shape;4258;p7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259" name="Google Shape;4259;p74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260" name="Google Shape;4260;p74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261" name="Google Shape;4261;p7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262" name="Google Shape;4262;p7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63" name="Google Shape;4263;p7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264" name="Google Shape;4264;p7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65" name="Google Shape;4265;p7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66" name="Google Shape;4266;p7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67" name="Google Shape;4267;p7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68" name="Google Shape;4268;p7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269" name="Google Shape;4269;p7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70" name="Google Shape;4270;p7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271" name="Google Shape;4271;p7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72" name="Google Shape;4272;p7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273" name="Google Shape;4273;p7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74" name="Google Shape;4274;p7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75" name="Google Shape;4275;p7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76" name="Google Shape;4276;p7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77" name="Google Shape;4277;p7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278" name="Google Shape;4278;p7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79" name="Google Shape;4279;p74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280" name="Google Shape;4280;p74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281" name="Google Shape;4281;p7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282" name="Google Shape;4282;p7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283" name="Google Shape;4283;p7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284" name="Google Shape;4284;p74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285" name="Google Shape;4285;p74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86" name="Google Shape;4286;p74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87" name="Google Shape;4287;p74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288" name="Google Shape;4288;p74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289" name="Google Shape;4289;p74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290" name="Google Shape;4290;p74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291" name="Google Shape;4291;p7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292" name="Google Shape;4292;p74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3" name="Google Shape;4293;p7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294" name="Google Shape;4294;p7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295" name="Google Shape;4295;p7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296" name="Google Shape;4296;p7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297" name="Google Shape;4297;p74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298" name="Google Shape;4298;p74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299" name="Google Shape;4299;p7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300" name="Google Shape;4300;p7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301" name="Google Shape;4301;p7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302" name="Google Shape;4302;p7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03" name="Google Shape;4303;p7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04" name="Google Shape;4304;p7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305" name="Google Shape;4305;p7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06" name="Google Shape;4306;p7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307" name="Google Shape;4307;p7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308" name="Google Shape;4308;p7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7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10" name="Google Shape;4310;p7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311" name="Google Shape;4311;p7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2" name="Google Shape;4312;p7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313" name="Google Shape;4313;p7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314" name="Google Shape;4314;p7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5" name="Google Shape;4315;p74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316" name="Google Shape;4316;p7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317" name="Google Shape;4317;p7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8" name="Google Shape;4318;p74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319" name="Google Shape;4319;p7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320" name="Google Shape;4320;p7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1" name="Google Shape;4321;p7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2" name="Google Shape;4322;p7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323" name="Google Shape;4323;p7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324" name="Google Shape;4324;p7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325" name="Google Shape;4325;p7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326" name="Google Shape;4326;p7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27" name="Google Shape;4327;p7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328" name="Google Shape;4328;p7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9" name="Google Shape;4329;p7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330" name="Google Shape;4330;p7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331" name="Google Shape;4331;p7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+ Quote">
  <p:cSld name="Column 1x + Image + Quote"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p75"/>
          <p:cNvSpPr/>
          <p:nvPr>
            <p:ph idx="2" type="pic"/>
          </p:nvPr>
        </p:nvSpPr>
        <p:spPr>
          <a:xfrm>
            <a:off x="3296420" y="541735"/>
            <a:ext cx="5295900" cy="381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334" name="Google Shape;4334;p75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5" name="Google Shape;4335;p75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6" name="Google Shape;4336;p75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337" name="Google Shape;4337;p75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38" name="Google Shape;4338;p7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4339" name="Google Shape;4339;p7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340" name="Google Shape;4340;p7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341" name="Google Shape;4341;p7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7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343" name="Google Shape;4343;p7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344" name="Google Shape;4344;p7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345" name="Google Shape;4345;p7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346" name="Google Shape;4346;p7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4347" name="Google Shape;4347;p7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7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9" name="Google Shape;4349;p7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4350" name="Google Shape;4350;p7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4351" name="Google Shape;4351;p7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2" name="Google Shape;4352;p7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53" name="Google Shape;4353;p7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4354" name="Google Shape;4354;p7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5" name="Google Shape;4355;p7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6" name="Google Shape;4356;p7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57" name="Google Shape;4357;p7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4358" name="Google Shape;4358;p7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9" name="Google Shape;4359;p7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0" name="Google Shape;4360;p7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61" name="Google Shape;4361;p7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4364" name="Google Shape;4364;p7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4365" name="Google Shape;4365;p7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366" name="Google Shape;4366;p7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367" name="Google Shape;4367;p7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368" name="Google Shape;4368;p7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69" name="Google Shape;4369;p7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70" name="Google Shape;4370;p7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371" name="Google Shape;4371;p7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72" name="Google Shape;4372;p7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373" name="Google Shape;4373;p7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374" name="Google Shape;4374;p7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5" name="Google Shape;4375;p7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76" name="Google Shape;4376;p7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377" name="Google Shape;4377;p7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8" name="Google Shape;4378;p7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379" name="Google Shape;4379;p7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380" name="Google Shape;4380;p7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1" name="Google Shape;4381;p7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382" name="Google Shape;4382;p7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4383" name="Google Shape;4383;p7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384" name="Google Shape;4384;p7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5" name="Google Shape;4385;p7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4386" name="Google Shape;4386;p7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387" name="Google Shape;4387;p7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388" name="Google Shape;4388;p7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389" name="Google Shape;4389;p7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390" name="Google Shape;4390;p7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391" name="Google Shape;4391;p7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392" name="Google Shape;4392;p7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393" name="Google Shape;4393;p7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394" name="Google Shape;4394;p7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395" name="Google Shape;4395;p7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396" name="Google Shape;4396;p7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4397" name="Google Shape;4397;p7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398" name="Google Shape;4398;p75"/>
          <p:cNvSpPr txBox="1"/>
          <p:nvPr>
            <p:ph idx="6" type="body"/>
          </p:nvPr>
        </p:nvSpPr>
        <p:spPr>
          <a:xfrm>
            <a:off x="6722130" y="2579099"/>
            <a:ext cx="1653600" cy="152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399" name="Google Shape;4399;p75"/>
          <p:cNvSpPr txBox="1"/>
          <p:nvPr>
            <p:ph idx="7" type="body"/>
          </p:nvPr>
        </p:nvSpPr>
        <p:spPr>
          <a:xfrm>
            <a:off x="6804699" y="2699674"/>
            <a:ext cx="405000" cy="358200"/>
          </a:xfrm>
          <a:prstGeom prst="rect">
            <a:avLst/>
          </a:prstGeom>
          <a:blipFill rotWithShape="1">
            <a:blip r:embed="rId4">
              <a:alphaModFix amt="40000"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0" name="Google Shape;4400;p75"/>
          <p:cNvSpPr txBox="1"/>
          <p:nvPr>
            <p:ph idx="8" type="body"/>
          </p:nvPr>
        </p:nvSpPr>
        <p:spPr>
          <a:xfrm rot="10800000">
            <a:off x="7850255" y="3628527"/>
            <a:ext cx="405000" cy="358200"/>
          </a:xfrm>
          <a:prstGeom prst="rect">
            <a:avLst/>
          </a:prstGeom>
          <a:blipFill rotWithShape="1">
            <a:blip r:embed="rId4">
              <a:alphaModFix amt="40000"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01" name="Google Shape;4401;p75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402" name="Google Shape;4402;p75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423" name="Google Shape;4423;p75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424" name="Google Shape;4424;p7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425" name="Google Shape;4425;p7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6" name="Google Shape;4426;p75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427" name="Google Shape;4427;p75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428" name="Google Shape;4428;p75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29" name="Google Shape;4429;p75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430" name="Google Shape;4430;p7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431" name="Google Shape;4431;p7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32" name="Google Shape;4432;p7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33" name="Google Shape;4433;p7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34" name="Google Shape;4434;p7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35" name="Google Shape;4435;p7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436" name="Google Shape;4436;p7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37" name="Google Shape;4437;p75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438" name="Google Shape;4438;p7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439" name="Google Shape;4439;p7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40" name="Google Shape;4440;p7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41" name="Google Shape;4441;p7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42" name="Google Shape;4442;p7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43" name="Google Shape;4443;p7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444" name="Google Shape;4444;p7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445" name="Google Shape;4445;p75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446" name="Google Shape;4446;p75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447" name="Google Shape;4447;p75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448" name="Google Shape;4448;p75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449" name="Google Shape;4449;p75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450" name="Google Shape;4450;p75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51" name="Google Shape;4451;p7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452" name="Google Shape;4452;p7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53" name="Google Shape;4453;p7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54" name="Google Shape;4454;p7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55" name="Google Shape;4455;p7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56" name="Google Shape;4456;p7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457" name="Google Shape;4457;p7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58" name="Google Shape;4458;p75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459" name="Google Shape;4459;p75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60" name="Google Shape;4460;p7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461" name="Google Shape;4461;p7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62" name="Google Shape;4462;p7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63" name="Google Shape;4463;p7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64" name="Google Shape;4464;p7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465" name="Google Shape;4465;p7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466" name="Google Shape;4466;p7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67" name="Google Shape;4467;p75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468" name="Google Shape;4468;p75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469" name="Google Shape;4469;p7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470" name="Google Shape;4470;p7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471" name="Google Shape;4471;p7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472" name="Google Shape;4472;p75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473" name="Google Shape;4473;p75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74" name="Google Shape;4474;p75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75" name="Google Shape;4475;p75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76" name="Google Shape;4476;p75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 + Image #2">
  <p:cSld name="Column 2x + Image #2">
    <p:spTree>
      <p:nvGrpSpPr>
        <p:cNvPr id="4477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p76"/>
          <p:cNvSpPr txBox="1"/>
          <p:nvPr>
            <p:ph idx="1" type="body"/>
          </p:nvPr>
        </p:nvSpPr>
        <p:spPr>
          <a:xfrm>
            <a:off x="6048679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479" name="Google Shape;4479;p76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0" name="Google Shape;4480;p76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1" name="Google Shape;4481;p76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482" name="Google Shape;4482;p76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3" name="Google Shape;4483;p76"/>
          <p:cNvSpPr/>
          <p:nvPr>
            <p:ph idx="6" type="pic"/>
          </p:nvPr>
        </p:nvSpPr>
        <p:spPr>
          <a:xfrm>
            <a:off x="3296421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4484" name="Google Shape;4484;p76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485" name="Google Shape;4485;p76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486" name="Google Shape;4486;p7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487" name="Google Shape;4487;p76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488" name="Google Shape;4488;p7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489" name="Google Shape;4489;p76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490" name="Google Shape;4490;p76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491" name="Google Shape;4491;p7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492" name="Google Shape;4492;p76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493" name="Google Shape;4493;p7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494" name="Google Shape;4494;p76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495" name="Google Shape;4495;p7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496" name="Google Shape;4496;p76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497" name="Google Shape;4497;p7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498" name="Google Shape;4498;p76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499" name="Google Shape;4499;p7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500" name="Google Shape;4500;p76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501" name="Google Shape;4501;p7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502" name="Google Shape;4502;p76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503" name="Google Shape;4503;p7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504" name="Google Shape;4504;p76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505" name="Google Shape;4505;p76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506" name="Google Shape;4506;p76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507" name="Google Shape;4507;p7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508" name="Google Shape;4508;p7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76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510" name="Google Shape;4510;p76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511" name="Google Shape;4511;p76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12" name="Google Shape;4512;p76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513" name="Google Shape;4513;p7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514" name="Google Shape;4514;p7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15" name="Google Shape;4515;p7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16" name="Google Shape;4516;p7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17" name="Google Shape;4517;p7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18" name="Google Shape;4518;p7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519" name="Google Shape;4519;p7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20" name="Google Shape;4520;p76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521" name="Google Shape;4521;p7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522" name="Google Shape;4522;p7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23" name="Google Shape;4523;p7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24" name="Google Shape;4524;p7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25" name="Google Shape;4525;p7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26" name="Google Shape;4526;p7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527" name="Google Shape;4527;p7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528" name="Google Shape;4528;p76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529" name="Google Shape;4529;p76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530" name="Google Shape;4530;p76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531" name="Google Shape;4531;p76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532" name="Google Shape;4532;p76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533" name="Google Shape;4533;p76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34" name="Google Shape;4534;p7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535" name="Google Shape;4535;p7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36" name="Google Shape;4536;p7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37" name="Google Shape;4537;p7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38" name="Google Shape;4538;p7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39" name="Google Shape;4539;p7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540" name="Google Shape;4540;p7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41" name="Google Shape;4541;p76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542" name="Google Shape;4542;p76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43" name="Google Shape;4543;p7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544" name="Google Shape;4544;p7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45" name="Google Shape;4545;p7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46" name="Google Shape;4546;p7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47" name="Google Shape;4547;p7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48" name="Google Shape;4548;p7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549" name="Google Shape;4549;p7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50" name="Google Shape;4550;p76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551" name="Google Shape;4551;p76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552" name="Google Shape;4552;p7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3" name="Google Shape;4553;p7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4" name="Google Shape;4554;p7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555" name="Google Shape;4555;p76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556" name="Google Shape;4556;p76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7" name="Google Shape;4557;p76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8" name="Google Shape;4558;p76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559" name="Google Shape;4559;p76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560" name="Google Shape;4560;p76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561" name="Google Shape;4561;p76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562" name="Google Shape;4562;p7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563" name="Google Shape;4563;p76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7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565" name="Google Shape;4565;p7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566" name="Google Shape;4566;p7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567" name="Google Shape;4567;p76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568" name="Google Shape;4568;p76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569" name="Google Shape;4569;p76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570" name="Google Shape;4570;p7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571" name="Google Shape;4571;p7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572" name="Google Shape;4572;p7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573" name="Google Shape;4573;p7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74" name="Google Shape;4574;p7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75" name="Google Shape;4575;p7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576" name="Google Shape;4576;p7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77" name="Google Shape;4577;p7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578" name="Google Shape;4578;p7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579" name="Google Shape;4579;p7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0" name="Google Shape;4580;p7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81" name="Google Shape;4581;p7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582" name="Google Shape;4582;p7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3" name="Google Shape;4583;p7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584" name="Google Shape;4584;p7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585" name="Google Shape;4585;p7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6" name="Google Shape;4586;p76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587" name="Google Shape;4587;p7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588" name="Google Shape;4588;p7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9" name="Google Shape;4589;p76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590" name="Google Shape;4590;p7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591" name="Google Shape;4591;p7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2" name="Google Shape;4592;p7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3" name="Google Shape;4593;p7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94" name="Google Shape;4594;p7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595" name="Google Shape;4595;p7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596" name="Google Shape;4596;p7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597" name="Google Shape;4597;p7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98" name="Google Shape;4598;p7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599" name="Google Shape;4599;p7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0" name="Google Shape;4600;p7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601" name="Google Shape;4601;p7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602" name="Google Shape;4602;p76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3x + Image">
  <p:cSld name="Column 3x + Image">
    <p:spTree>
      <p:nvGrpSpPr>
        <p:cNvPr id="4603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4" name="Google Shape;4604;p77"/>
          <p:cNvSpPr/>
          <p:nvPr>
            <p:ph idx="2" type="pic"/>
          </p:nvPr>
        </p:nvSpPr>
        <p:spPr>
          <a:xfrm>
            <a:off x="3296421" y="541735"/>
            <a:ext cx="5316300" cy="2250600"/>
          </a:xfrm>
          <a:prstGeom prst="roundRect">
            <a:avLst>
              <a:gd fmla="val 5266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4605" name="Google Shape;4605;p77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606" name="Google Shape;4606;p77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607" name="Google Shape;4607;p77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608" name="Google Shape;4608;p77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609" name="Google Shape;4609;p77"/>
          <p:cNvSpPr txBox="1"/>
          <p:nvPr>
            <p:ph idx="6" type="body"/>
          </p:nvPr>
        </p:nvSpPr>
        <p:spPr>
          <a:xfrm>
            <a:off x="3296421" y="2995046"/>
            <a:ext cx="254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610" name="Google Shape;4610;p77"/>
          <p:cNvSpPr txBox="1"/>
          <p:nvPr>
            <p:ph idx="7" type="body"/>
          </p:nvPr>
        </p:nvSpPr>
        <p:spPr>
          <a:xfrm>
            <a:off x="6046322" y="2984157"/>
            <a:ext cx="254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grpSp>
        <p:nvGrpSpPr>
          <p:cNvPr id="4611" name="Google Shape;4611;p77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612" name="Google Shape;4612;p77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613" name="Google Shape;4613;p7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614" name="Google Shape;4614;p77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615" name="Google Shape;4615;p7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616" name="Google Shape;4616;p77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617" name="Google Shape;4617;p77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618" name="Google Shape;4618;p7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619" name="Google Shape;4619;p77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620" name="Google Shape;4620;p7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621" name="Google Shape;4621;p77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622" name="Google Shape;4622;p7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623" name="Google Shape;4623;p77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624" name="Google Shape;4624;p7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625" name="Google Shape;4625;p77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626" name="Google Shape;4626;p7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627" name="Google Shape;4627;p77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628" name="Google Shape;4628;p7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629" name="Google Shape;4629;p77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630" name="Google Shape;4630;p7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631" name="Google Shape;4631;p77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632" name="Google Shape;4632;p77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633" name="Google Shape;4633;p77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634" name="Google Shape;4634;p7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635" name="Google Shape;4635;p7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6" name="Google Shape;4636;p77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637" name="Google Shape;4637;p77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638" name="Google Shape;4638;p77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39" name="Google Shape;4639;p77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640" name="Google Shape;4640;p7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641" name="Google Shape;4641;p7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42" name="Google Shape;4642;p7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43" name="Google Shape;4643;p7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44" name="Google Shape;4644;p7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45" name="Google Shape;4645;p7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646" name="Google Shape;4646;p7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7" name="Google Shape;4647;p77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648" name="Google Shape;4648;p7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649" name="Google Shape;4649;p7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50" name="Google Shape;4650;p7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51" name="Google Shape;4651;p7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52" name="Google Shape;4652;p7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53" name="Google Shape;4653;p7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654" name="Google Shape;4654;p7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655" name="Google Shape;4655;p77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656" name="Google Shape;4656;p77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657" name="Google Shape;4657;p77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658" name="Google Shape;4658;p77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659" name="Google Shape;4659;p77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660" name="Google Shape;4660;p77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61" name="Google Shape;4661;p7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662" name="Google Shape;4662;p7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63" name="Google Shape;4663;p7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64" name="Google Shape;4664;p7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65" name="Google Shape;4665;p7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66" name="Google Shape;4666;p7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667" name="Google Shape;4667;p7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68" name="Google Shape;4668;p77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669" name="Google Shape;4669;p77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70" name="Google Shape;4670;p7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671" name="Google Shape;4671;p7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72" name="Google Shape;4672;p7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73" name="Google Shape;4673;p7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74" name="Google Shape;4674;p7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75" name="Google Shape;4675;p7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676" name="Google Shape;4676;p7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677" name="Google Shape;4677;p77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678" name="Google Shape;4678;p77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679" name="Google Shape;4679;p7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80" name="Google Shape;4680;p7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81" name="Google Shape;4681;p7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82" name="Google Shape;4682;p77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683" name="Google Shape;4683;p77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84" name="Google Shape;4684;p77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85" name="Google Shape;4685;p77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686" name="Google Shape;4686;p77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687" name="Google Shape;4687;p77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688" name="Google Shape;4688;p77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689" name="Google Shape;4689;p7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690" name="Google Shape;4690;p77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691;p7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692" name="Google Shape;4692;p7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693" name="Google Shape;4693;p7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694" name="Google Shape;4694;p77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695" name="Google Shape;4695;p77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696" name="Google Shape;4696;p77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697" name="Google Shape;4697;p7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698" name="Google Shape;4698;p7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699" name="Google Shape;4699;p7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700" name="Google Shape;4700;p7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01" name="Google Shape;4701;p7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02" name="Google Shape;4702;p7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703" name="Google Shape;4703;p7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704" name="Google Shape;4704;p7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705" name="Google Shape;4705;p7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706" name="Google Shape;4706;p7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07" name="Google Shape;4707;p7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8" name="Google Shape;4708;p7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709" name="Google Shape;4709;p7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0" name="Google Shape;4710;p7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711" name="Google Shape;4711;p7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712" name="Google Shape;4712;p7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3" name="Google Shape;4713;p77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714" name="Google Shape;4714;p7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715" name="Google Shape;4715;p7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6" name="Google Shape;4716;p77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717" name="Google Shape;4717;p7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718" name="Google Shape;4718;p7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9" name="Google Shape;4719;p7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0" name="Google Shape;4720;p7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721" name="Google Shape;4721;p7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722" name="Google Shape;4722;p7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723" name="Google Shape;4723;p7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724" name="Google Shape;4724;p7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25" name="Google Shape;4725;p7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726" name="Google Shape;4726;p7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7" name="Google Shape;4727;p7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728" name="Google Shape;4728;p7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729" name="Google Shape;4729;p77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2x">
  <p:cSld name="Column 1x + Image 2x">
    <p:spTree>
      <p:nvGrpSpPr>
        <p:cNvPr id="4730" name="Shape 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1" name="Google Shape;4731;p78"/>
          <p:cNvSpPr/>
          <p:nvPr>
            <p:ph idx="2" type="pic"/>
          </p:nvPr>
        </p:nvSpPr>
        <p:spPr>
          <a:xfrm>
            <a:off x="546521" y="1493387"/>
            <a:ext cx="2551200" cy="28608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4732" name="Google Shape;4732;p78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733" name="Google Shape;4733;p78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734" name="Google Shape;4734;p78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735" name="Google Shape;4735;p78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736" name="Google Shape;4736;p78"/>
          <p:cNvSpPr/>
          <p:nvPr>
            <p:ph idx="6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4737" name="Google Shape;4737;p7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738" name="Google Shape;4738;p7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739" name="Google Shape;4739;p7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740" name="Google Shape;4740;p7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741" name="Google Shape;4741;p7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742" name="Google Shape;4742;p7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743" name="Google Shape;4743;p7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744" name="Google Shape;4744;p7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745" name="Google Shape;4745;p7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746" name="Google Shape;4746;p7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747" name="Google Shape;4747;p7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748" name="Google Shape;4748;p7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749" name="Google Shape;4749;p7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750" name="Google Shape;4750;p7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751" name="Google Shape;4751;p7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752" name="Google Shape;4752;p7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753" name="Google Shape;4753;p7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754" name="Google Shape;4754;p7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755" name="Google Shape;4755;p7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756" name="Google Shape;4756;p7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757" name="Google Shape;4757;p7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758" name="Google Shape;4758;p7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759" name="Google Shape;4759;p7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760" name="Google Shape;4760;p7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761" name="Google Shape;4761;p7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2" name="Google Shape;4762;p7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763" name="Google Shape;4763;p7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764" name="Google Shape;4764;p7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65" name="Google Shape;4765;p7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766" name="Google Shape;4766;p7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767" name="Google Shape;4767;p7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68" name="Google Shape;4768;p7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69" name="Google Shape;4769;p7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70" name="Google Shape;4770;p7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71" name="Google Shape;4771;p7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772" name="Google Shape;4772;p7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73" name="Google Shape;4773;p7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774" name="Google Shape;4774;p7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775" name="Google Shape;4775;p7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76" name="Google Shape;4776;p7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77" name="Google Shape;4777;p7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78" name="Google Shape;4778;p7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79" name="Google Shape;4779;p7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780" name="Google Shape;4780;p7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781" name="Google Shape;4781;p7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782" name="Google Shape;4782;p7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783" name="Google Shape;4783;p7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784" name="Google Shape;4784;p7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785" name="Google Shape;4785;p7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786" name="Google Shape;4786;p7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87" name="Google Shape;4787;p7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788" name="Google Shape;4788;p7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89" name="Google Shape;4789;p7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90" name="Google Shape;4790;p7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91" name="Google Shape;4791;p7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92" name="Google Shape;4792;p7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793" name="Google Shape;4793;p7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94" name="Google Shape;4794;p7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795" name="Google Shape;4795;p7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96" name="Google Shape;4796;p7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797" name="Google Shape;4797;p7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98" name="Google Shape;4798;p7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99" name="Google Shape;4799;p7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00" name="Google Shape;4800;p7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01" name="Google Shape;4801;p7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802" name="Google Shape;4802;p7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03" name="Google Shape;4803;p7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804" name="Google Shape;4804;p7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805" name="Google Shape;4805;p7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806" name="Google Shape;4806;p7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807" name="Google Shape;4807;p7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808" name="Google Shape;4808;p7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809" name="Google Shape;4809;p78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10" name="Google Shape;4810;p78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11" name="Google Shape;4811;p78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812" name="Google Shape;4812;p78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813" name="Google Shape;4813;p7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814" name="Google Shape;4814;p7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815" name="Google Shape;4815;p7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816" name="Google Shape;4816;p7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7" name="Google Shape;4817;p7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818" name="Google Shape;4818;p7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819" name="Google Shape;4819;p7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820" name="Google Shape;4820;p7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821" name="Google Shape;4821;p7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822" name="Google Shape;4822;p7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823" name="Google Shape;4823;p7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824" name="Google Shape;4824;p7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825" name="Google Shape;4825;p7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826" name="Google Shape;4826;p7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27" name="Google Shape;4827;p7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28" name="Google Shape;4828;p7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829" name="Google Shape;4829;p7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830" name="Google Shape;4830;p7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831" name="Google Shape;4831;p7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832" name="Google Shape;4832;p7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3" name="Google Shape;4833;p7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34" name="Google Shape;4834;p7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835" name="Google Shape;4835;p7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6" name="Google Shape;4836;p7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837" name="Google Shape;4837;p7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838" name="Google Shape;4838;p7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9" name="Google Shape;4839;p7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840" name="Google Shape;4840;p7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841" name="Google Shape;4841;p7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2" name="Google Shape;4842;p7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843" name="Google Shape;4843;p7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844" name="Google Shape;4844;p7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5" name="Google Shape;4845;p7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6" name="Google Shape;4846;p7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47" name="Google Shape;4847;p7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848" name="Google Shape;4848;p7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849" name="Google Shape;4849;p7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850" name="Google Shape;4850;p7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51" name="Google Shape;4851;p7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852" name="Google Shape;4852;p7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3" name="Google Shape;4853;p7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854" name="Google Shape;4854;p7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855" name="Google Shape;4855;p78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Chart">
  <p:cSld name="Column 1x + Chart">
    <p:spTree>
      <p:nvGrpSpPr>
        <p:cNvPr id="4856" name="Shape 4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7" name="Google Shape;4857;p79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858" name="Google Shape;4858;p79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859" name="Google Shape;4859;p79"/>
          <p:cNvSpPr txBox="1"/>
          <p:nvPr>
            <p:ph idx="3" type="body"/>
          </p:nvPr>
        </p:nvSpPr>
        <p:spPr>
          <a:xfrm>
            <a:off x="546521" y="1194197"/>
            <a:ext cx="37827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860" name="Google Shape;4860;p79"/>
          <p:cNvSpPr/>
          <p:nvPr/>
        </p:nvSpPr>
        <p:spPr>
          <a:xfrm>
            <a:off x="0" y="-275953"/>
            <a:ext cx="1172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Column 1x + Chart</a:t>
            </a:r>
            <a:endParaRPr sz="1100"/>
          </a:p>
        </p:txBody>
      </p:sp>
      <p:sp>
        <p:nvSpPr>
          <p:cNvPr id="4861" name="Google Shape;4861;p79"/>
          <p:cNvSpPr/>
          <p:nvPr>
            <p:ph idx="4" type="chart"/>
          </p:nvPr>
        </p:nvSpPr>
        <p:spPr>
          <a:xfrm>
            <a:off x="4821408" y="1194197"/>
            <a:ext cx="37827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4500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2" name="Google Shape;4862;p7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863" name="Google Shape;4863;p79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4864" name="Google Shape;4864;p79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4865" name="Google Shape;4865;p79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4866" name="Google Shape;4866;p79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4867" name="Google Shape;4867;p79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4868" name="Google Shape;4868;p79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4869" name="Google Shape;4869;p79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0" name="Google Shape;4870;p79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1" name="Google Shape;4871;p79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4872" name="Google Shape;4872;p79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4873" name="Google Shape;4873;p79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74" name="Google Shape;4874;p79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4875" name="Google Shape;4875;p79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6" name="Google Shape;4876;p79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7" name="Google Shape;4877;p79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78" name="Google Shape;4878;p79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4879" name="Google Shape;4879;p79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880" name="Google Shape;4880;p79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4881" name="Google Shape;4881;p79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4882" name="Google Shape;4882;p79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4883" name="Google Shape;4883;p79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4884" name="Google Shape;4884;p79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4885" name="Google Shape;4885;p79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4886" name="Google Shape;4886;p79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4887" name="Google Shape;4887;p79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4888" name="Google Shape;4888;p79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89" name="Google Shape;4889;p79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90" name="Google Shape;4890;p79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91" name="Google Shape;4891;p79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4892" name="Google Shape;4892;p79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893" name="Google Shape;4893;p79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4894" name="Google Shape;4894;p79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5" name="Google Shape;4895;p79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6" name="Google Shape;4896;p79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4897" name="Google Shape;4897;p79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4898" name="Google Shape;4898;p79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4899" name="Google Shape;4899;p79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4900" name="Google Shape;4900;p79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01" name="Google Shape;4901;p79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4902" name="Google Shape;4902;p79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4903" name="Google Shape;4903;p79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904" name="Google Shape;4904;p79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905" name="Google Shape;4905;p79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4906" name="Google Shape;4906;p79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4907" name="Google Shape;4907;p79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4908" name="Google Shape;4908;p79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4909" name="Google Shape;4909;p79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4910" name="Google Shape;4910;p79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1" name="Google Shape;4911;p79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4912" name="Google Shape;4912;p79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4913" name="Google Shape;4913;p79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4914" name="Google Shape;4914;p79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4915" name="Google Shape;4915;p79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16" name="Google Shape;4916;p79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4917" name="Google Shape;4917;p79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8" name="Google Shape;4918;p79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9" name="Google Shape;4919;p79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4920" name="Google Shape;4920;p79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4921" name="Google Shape;4921;p79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22" name="Google Shape;4922;p79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4923" name="Google Shape;4923;p79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4" name="Google Shape;4924;p79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5" name="Google Shape;4925;p79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6" name="Google Shape;4926;p79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27" name="Google Shape;4927;p79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4928" name="Google Shape;4928;p79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9" name="Google Shape;4929;p79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4930" name="Google Shape;4930;p7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931" name="Google Shape;4931;p7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932" name="Google Shape;4932;p7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933" name="Google Shape;4933;p7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934" name="Google Shape;4934;p7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935" name="Google Shape;4935;p7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936" name="Google Shape;4936;p7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937" name="Google Shape;4937;p7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938" name="Google Shape;4938;p7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939" name="Google Shape;4939;p7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940" name="Google Shape;4940;p7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941" name="Google Shape;4941;p7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942" name="Google Shape;4942;p7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943" name="Google Shape;4943;p7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944" name="Google Shape;4944;p7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945" name="Google Shape;4945;p7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946" name="Google Shape;4946;p7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947" name="Google Shape;4947;p7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948" name="Google Shape;4948;p7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949" name="Google Shape;4949;p7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950" name="Google Shape;4950;p7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951" name="Google Shape;4951;p7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952" name="Google Shape;4952;p7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953" name="Google Shape;4953;p7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954" name="Google Shape;4954;p7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5" name="Google Shape;4955;p7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956" name="Google Shape;4956;p7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957" name="Google Shape;4957;p7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58" name="Google Shape;4958;p7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959" name="Google Shape;4959;p7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960" name="Google Shape;4960;p7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61" name="Google Shape;4961;p7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62" name="Google Shape;4962;p7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63" name="Google Shape;4963;p7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64" name="Google Shape;4964;p7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965" name="Google Shape;4965;p7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66" name="Google Shape;4966;p7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967" name="Google Shape;4967;p7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968" name="Google Shape;4968;p7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69" name="Google Shape;4969;p7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70" name="Google Shape;4970;p7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71" name="Google Shape;4971;p7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72" name="Google Shape;4972;p7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973" name="Google Shape;4973;p7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974" name="Google Shape;4974;p7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975" name="Google Shape;4975;p7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976" name="Google Shape;4976;p7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977" name="Google Shape;4977;p7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978" name="Google Shape;4978;p7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979" name="Google Shape;4979;p7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80" name="Google Shape;4980;p7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981" name="Google Shape;4981;p7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82" name="Google Shape;4982;p7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83" name="Google Shape;4983;p7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84" name="Google Shape;4984;p7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85" name="Google Shape;4985;p7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986" name="Google Shape;4986;p7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87" name="Google Shape;4987;p7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988" name="Google Shape;4988;p7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89" name="Google Shape;4989;p7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990" name="Google Shape;4990;p7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91" name="Google Shape;4991;p7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92" name="Google Shape;4992;p7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93" name="Google Shape;4993;p7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94" name="Google Shape;4994;p7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995" name="Google Shape;4995;p7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96" name="Google Shape;4996;p7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997" name="Google Shape;4997;p7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998" name="Google Shape;4998;p7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999" name="Google Shape;4999;p7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000" name="Google Shape;5000;p7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001" name="Google Shape;5001;p7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002" name="Google Shape;5002;p79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3" name="Google Shape;5003;p79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4" name="Google Shape;5004;p79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Table">
  <p:cSld name="Column 1x + Table">
    <p:spTree>
      <p:nvGrpSpPr>
        <p:cNvPr id="5005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6" name="Google Shape;5006;p80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007" name="Google Shape;5007;p80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008" name="Google Shape;5008;p80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5009" name="Google Shape;5009;p80"/>
          <p:cNvSpPr txBox="1"/>
          <p:nvPr>
            <p:ph idx="4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10" name="Google Shape;5010;p80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5011" name="Google Shape;5011;p80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5012" name="Google Shape;5012;p80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5013" name="Google Shape;5013;p80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5014" name="Google Shape;5014;p80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15" name="Google Shape;5015;p80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5016" name="Google Shape;5016;p80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5017" name="Google Shape;5017;p80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18" name="Google Shape;5018;p80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5019" name="Google Shape;5019;p80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5020" name="Google Shape;5020;p80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5021" name="Google Shape;5021;p80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2" name="Google Shape;5022;p80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3" name="Google Shape;5023;p80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5024" name="Google Shape;5024;p80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025" name="Google Shape;5025;p80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5026" name="Google Shape;5026;p80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027" name="Google Shape;5027;p80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28" name="Google Shape;5028;p80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029" name="Google Shape;5029;p80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030" name="Google Shape;5030;p80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5031" name="Google Shape;5031;p80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5032" name="Google Shape;5032;p80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5033" name="Google Shape;5033;p80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5034" name="Google Shape;5034;p80"/>
                  <p:cNvCxnSpPr>
                    <a:stCxn id="5033" idx="0"/>
                    <a:endCxn id="5033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35" name="Google Shape;5035;p80"/>
                  <p:cNvCxnSpPr>
                    <a:stCxn id="5033" idx="1"/>
                    <a:endCxn id="5033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5036" name="Google Shape;5036;p80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5037" name="Google Shape;5037;p80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5038" name="Google Shape;5038;p80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5039" name="Google Shape;5039;p80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5040" name="Google Shape;5040;p80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5041" name="Google Shape;5041;p80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5042" name="Google Shape;5042;p80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5043" name="Google Shape;5043;p80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44" name="Google Shape;5044;p80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5045" name="Google Shape;5045;p80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5046" name="Google Shape;5046;p80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047" name="Google Shape;5047;p80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048" name="Google Shape;5048;p80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049" name="Google Shape;5049;p80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5050" name="Google Shape;5050;p80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5051" name="Google Shape;5051;p80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5052" name="Google Shape;5052;p80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5053" name="Google Shape;5053;p80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5054" name="Google Shape;5054;p80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5055" name="Google Shape;5055;p80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5056" name="Google Shape;5056;p80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57" name="Google Shape;5057;p80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58" name="Google Shape;5058;p80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59" name="Google Shape;5059;p80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060" name="Google Shape;5060;p8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061" name="Google Shape;5061;p80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62" name="Google Shape;5062;p80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5063" name="Google Shape;5063;p80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5064" name="Google Shape;5064;p80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5065" name="Google Shape;5065;p80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066" name="Google Shape;5066;p80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5067" name="Google Shape;5067;p80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68" name="Google Shape;5068;p80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69" name="Google Shape;5069;p80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70" name="Google Shape;5070;p80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071" name="Google Shape;5071;p8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072" name="Google Shape;5072;p80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73" name="Google Shape;5073;p80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5074" name="Google Shape;5074;p80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5075" name="Google Shape;5075;p80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5076" name="Google Shape;5076;p80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077" name="Google Shape;5077;p80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5078" name="Google Shape;5078;p80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79" name="Google Shape;5079;p80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80" name="Google Shape;5080;p80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81" name="Google Shape;5081;p80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082" name="Google Shape;5082;p8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083" name="Google Shape;5083;p80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84" name="Google Shape;5084;p80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5085" name="Google Shape;5085;p80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5086" name="Google Shape;5086;p80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5087" name="Google Shape;5087;p80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088" name="Google Shape;5088;p80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5089" name="Google Shape;5089;p80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90" name="Google Shape;5090;p80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91" name="Google Shape;5091;p80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092" name="Google Shape;5092;p80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093" name="Google Shape;5093;p8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094" name="Google Shape;5094;p80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95" name="Google Shape;5095;p80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5096" name="Google Shape;5096;p80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5097" name="Google Shape;5097;p80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5098" name="Google Shape;5098;p80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099" name="Google Shape;5099;p80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5100" name="Google Shape;5100;p80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01" name="Google Shape;5101;p80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02" name="Google Shape;5102;p80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03" name="Google Shape;5103;p80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104" name="Google Shape;5104;p80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105" name="Google Shape;5105;p80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06" name="Google Shape;5106;p80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grpSp>
        <p:nvGrpSpPr>
          <p:cNvPr id="5107" name="Google Shape;5107;p80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108" name="Google Shape;5108;p80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109" name="Google Shape;5109;p8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110" name="Google Shape;5110;p80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111" name="Google Shape;5111;p8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112" name="Google Shape;5112;p80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113" name="Google Shape;5113;p80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114" name="Google Shape;5114;p8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115" name="Google Shape;5115;p80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116" name="Google Shape;5116;p8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117" name="Google Shape;5117;p80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118" name="Google Shape;5118;p8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119" name="Google Shape;5119;p80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120" name="Google Shape;5120;p8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121" name="Google Shape;5121;p80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122" name="Google Shape;5122;p8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123" name="Google Shape;5123;p80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124" name="Google Shape;5124;p8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125" name="Google Shape;5125;p80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126" name="Google Shape;5126;p8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127" name="Google Shape;5127;p80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128" name="Google Shape;5128;p80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129" name="Google Shape;5129;p80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130" name="Google Shape;5130;p8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131" name="Google Shape;5131;p8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2" name="Google Shape;5132;p80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133" name="Google Shape;5133;p80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134" name="Google Shape;5134;p80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35" name="Google Shape;5135;p80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136" name="Google Shape;5136;p8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137" name="Google Shape;5137;p8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38" name="Google Shape;5138;p8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39" name="Google Shape;5139;p8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40" name="Google Shape;5140;p8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41" name="Google Shape;5141;p8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142" name="Google Shape;5142;p8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43" name="Google Shape;5143;p80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144" name="Google Shape;5144;p8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145" name="Google Shape;5145;p8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46" name="Google Shape;5146;p8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47" name="Google Shape;5147;p8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48" name="Google Shape;5148;p8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49" name="Google Shape;5149;p8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150" name="Google Shape;5150;p8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151" name="Google Shape;5151;p80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152" name="Google Shape;5152;p80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153" name="Google Shape;5153;p80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154" name="Google Shape;5154;p80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155" name="Google Shape;5155;p80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156" name="Google Shape;5156;p80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157" name="Google Shape;5157;p8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158" name="Google Shape;5158;p8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59" name="Google Shape;5159;p8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60" name="Google Shape;5160;p8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61" name="Google Shape;5161;p8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62" name="Google Shape;5162;p8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163" name="Google Shape;5163;p8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64" name="Google Shape;5164;p80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165" name="Google Shape;5165;p80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166" name="Google Shape;5166;p8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167" name="Google Shape;5167;p8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68" name="Google Shape;5168;p8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69" name="Google Shape;5169;p8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70" name="Google Shape;5170;p8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71" name="Google Shape;5171;p8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172" name="Google Shape;5172;p8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73" name="Google Shape;5173;p80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174" name="Google Shape;5174;p80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175" name="Google Shape;5175;p8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176" name="Google Shape;5176;p8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177" name="Google Shape;5177;p8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178" name="Google Shape;5178;p80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179" name="Google Shape;5179;p80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80" name="Google Shape;5180;p80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81" name="Google Shape;5181;p80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82" name="Google Shape;5182;p80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">
  <p:cSld name="Column 2x">
    <p:spTree>
      <p:nvGrpSpPr>
        <p:cNvPr id="5183" name="Shape 5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Google Shape;5184;p81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5" name="Google Shape;5185;p81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6" name="Google Shape;5186;p81"/>
          <p:cNvSpPr txBox="1"/>
          <p:nvPr>
            <p:ph idx="3" type="body"/>
          </p:nvPr>
        </p:nvSpPr>
        <p:spPr>
          <a:xfrm>
            <a:off x="546521" y="1194197"/>
            <a:ext cx="37857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5187" name="Google Shape;5187;p81"/>
          <p:cNvSpPr txBox="1"/>
          <p:nvPr>
            <p:ph idx="4" type="body"/>
          </p:nvPr>
        </p:nvSpPr>
        <p:spPr>
          <a:xfrm>
            <a:off x="4787503" y="1183309"/>
            <a:ext cx="38076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5188" name="Google Shape;5188;p81"/>
          <p:cNvSpPr/>
          <p:nvPr/>
        </p:nvSpPr>
        <p:spPr>
          <a:xfrm>
            <a:off x="0" y="-275953"/>
            <a:ext cx="676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Column 2x</a:t>
            </a:r>
            <a:endParaRPr sz="1100"/>
          </a:p>
        </p:txBody>
      </p:sp>
      <p:sp>
        <p:nvSpPr>
          <p:cNvPr id="5189" name="Google Shape;5189;p8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190" name="Google Shape;5190;p81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191" name="Google Shape;5191;p81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192" name="Google Shape;5192;p8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193" name="Google Shape;5193;p81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194" name="Google Shape;5194;p8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195" name="Google Shape;5195;p81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196" name="Google Shape;5196;p81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197" name="Google Shape;5197;p8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198" name="Google Shape;5198;p81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199" name="Google Shape;5199;p8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200" name="Google Shape;5200;p81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201" name="Google Shape;5201;p8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202" name="Google Shape;5202;p81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203" name="Google Shape;5203;p8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204" name="Google Shape;5204;p81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205" name="Google Shape;5205;p8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206" name="Google Shape;5206;p81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207" name="Google Shape;5207;p8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208" name="Google Shape;5208;p81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209" name="Google Shape;5209;p8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210" name="Google Shape;5210;p81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211" name="Google Shape;5211;p81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212" name="Google Shape;5212;p81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213" name="Google Shape;5213;p8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214" name="Google Shape;5214;p8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5" name="Google Shape;5215;p81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216" name="Google Shape;5216;p81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217" name="Google Shape;5217;p81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18" name="Google Shape;5218;p81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219" name="Google Shape;5219;p8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220" name="Google Shape;5220;p8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1" name="Google Shape;5221;p8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2" name="Google Shape;5222;p8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3" name="Google Shape;5223;p8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4" name="Google Shape;5224;p8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225" name="Google Shape;5225;p8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6" name="Google Shape;5226;p81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227" name="Google Shape;5227;p8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228" name="Google Shape;5228;p8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9" name="Google Shape;5229;p8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30" name="Google Shape;5230;p8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31" name="Google Shape;5231;p8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32" name="Google Shape;5232;p8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233" name="Google Shape;5233;p8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234" name="Google Shape;5234;p81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235" name="Google Shape;5235;p81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236" name="Google Shape;5236;p81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237" name="Google Shape;5237;p81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238" name="Google Shape;5238;p81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239" name="Google Shape;5239;p81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40" name="Google Shape;5240;p8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241" name="Google Shape;5241;p8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2" name="Google Shape;5242;p8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3" name="Google Shape;5243;p8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4" name="Google Shape;5244;p8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5" name="Google Shape;5245;p8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246" name="Google Shape;5246;p8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47" name="Google Shape;5247;p81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248" name="Google Shape;5248;p81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49" name="Google Shape;5249;p8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250" name="Google Shape;5250;p8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51" name="Google Shape;5251;p8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52" name="Google Shape;5252;p8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53" name="Google Shape;5253;p8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54" name="Google Shape;5254;p8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255" name="Google Shape;5255;p8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56" name="Google Shape;5256;p81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257" name="Google Shape;5257;p81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258" name="Google Shape;5258;p8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259" name="Google Shape;5259;p8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260" name="Google Shape;5260;p8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261" name="Google Shape;5261;p81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262" name="Google Shape;5262;p81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63" name="Google Shape;5263;p81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64" name="Google Shape;5264;p81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yment conditions">
  <p:cSld name="Payment conditions">
    <p:spTree>
      <p:nvGrpSpPr>
        <p:cNvPr id="5265" name="Shape 5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6" name="Google Shape;5266;p82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267" name="Google Shape;5267;p82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268" name="Google Shape;5268;p82"/>
          <p:cNvSpPr txBox="1"/>
          <p:nvPr>
            <p:ph idx="3" type="body"/>
          </p:nvPr>
        </p:nvSpPr>
        <p:spPr>
          <a:xfrm>
            <a:off x="546521" y="1194198"/>
            <a:ext cx="8057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5269" name="Google Shape;5269;p82"/>
          <p:cNvSpPr/>
          <p:nvPr/>
        </p:nvSpPr>
        <p:spPr>
          <a:xfrm>
            <a:off x="0" y="-275953"/>
            <a:ext cx="126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Payment conditions</a:t>
            </a:r>
            <a:endParaRPr sz="1100"/>
          </a:p>
        </p:txBody>
      </p:sp>
      <p:sp>
        <p:nvSpPr>
          <p:cNvPr id="5270" name="Google Shape;5270;p8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271" name="Google Shape;5271;p8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272" name="Google Shape;5272;p8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273" name="Google Shape;5273;p8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274" name="Google Shape;5274;p8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275" name="Google Shape;5275;p8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276" name="Google Shape;5276;p8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277" name="Google Shape;5277;p8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278" name="Google Shape;5278;p8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279" name="Google Shape;5279;p8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280" name="Google Shape;5280;p8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281" name="Google Shape;5281;p8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282" name="Google Shape;5282;p8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283" name="Google Shape;5283;p8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284" name="Google Shape;5284;p8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285" name="Google Shape;5285;p8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286" name="Google Shape;5286;p8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287" name="Google Shape;5287;p8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288" name="Google Shape;5288;p8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289" name="Google Shape;5289;p8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290" name="Google Shape;5290;p8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291" name="Google Shape;5291;p8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292" name="Google Shape;5292;p8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293" name="Google Shape;5293;p8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294" name="Google Shape;5294;p8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295" name="Google Shape;5295;p8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6" name="Google Shape;5296;p8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297" name="Google Shape;5297;p8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298" name="Google Shape;5298;p8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99" name="Google Shape;5299;p8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300" name="Google Shape;5300;p8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301" name="Google Shape;5301;p8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2" name="Google Shape;5302;p8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3" name="Google Shape;5303;p8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4" name="Google Shape;5304;p8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5" name="Google Shape;5305;p8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06" name="Google Shape;5306;p8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7" name="Google Shape;5307;p8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308" name="Google Shape;5308;p8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309" name="Google Shape;5309;p8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10" name="Google Shape;5310;p8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11" name="Google Shape;5311;p8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12" name="Google Shape;5312;p8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13" name="Google Shape;5313;p8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14" name="Google Shape;5314;p8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315" name="Google Shape;5315;p8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316" name="Google Shape;5316;p8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317" name="Google Shape;5317;p8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318" name="Google Shape;5318;p8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319" name="Google Shape;5319;p8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320" name="Google Shape;5320;p8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321" name="Google Shape;5321;p8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322" name="Google Shape;5322;p8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23" name="Google Shape;5323;p8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24" name="Google Shape;5324;p8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25" name="Google Shape;5325;p8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26" name="Google Shape;5326;p8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27" name="Google Shape;5327;p8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28" name="Google Shape;5328;p8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329" name="Google Shape;5329;p8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330" name="Google Shape;5330;p8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331" name="Google Shape;5331;p8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32" name="Google Shape;5332;p8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33" name="Google Shape;5333;p8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34" name="Google Shape;5334;p8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35" name="Google Shape;5335;p8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36" name="Google Shape;5336;p8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37" name="Google Shape;5337;p8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338" name="Google Shape;5338;p8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339" name="Google Shape;5339;p8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40" name="Google Shape;5340;p8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41" name="Google Shape;5341;p8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342" name="Google Shape;5342;p8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343" name="Google Shape;5343;p82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4" name="Google Shape;5344;p82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5" name="Google Shape;5345;p82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+ Icon instruction">
  <p:cSld name="Empty + Icon instruction">
    <p:spTree>
      <p:nvGrpSpPr>
        <p:cNvPr id="5346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p83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348" name="Google Shape;5348;p83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5349" name="Google Shape;5349;p83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5350" name="Google Shape;5350;p83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5351" name="Google Shape;5351;p8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352" name="Google Shape;5352;p83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8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354" name="Google Shape;5354;p8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355" name="Google Shape;5355;p8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5356" name="Google Shape;5356;p8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357" name="Google Shape;5357;p83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5358" name="Google Shape;5358;p83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5359" name="Google Shape;5359;p8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360" name="Google Shape;5360;p8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1" name="Google Shape;5361;p83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5362" name="Google Shape;5362;p8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5363" name="Google Shape;5363;p8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64" name="Google Shape;5364;p8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65" name="Google Shape;5365;p8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366" name="Google Shape;5366;p8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5367" name="Google Shape;5367;p83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5368" name="Google Shape;5368;p83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5369" name="Google Shape;5369;p83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5370" name="Google Shape;5370;p83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5371" name="Google Shape;5371;p83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5372" name="Google Shape;5372;p83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73" name="Google Shape;5373;p83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74" name="Google Shape;5374;p83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75" name="Google Shape;5375;p83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5376" name="Google Shape;5376;p83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5377" name="Google Shape;5377;p83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78" name="Google Shape;5378;p83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79" name="Google Shape;5379;p83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5380" name="Google Shape;5380;p83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5381" name="Google Shape;5381;p83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5382" name="Google Shape;5382;p83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3" name="Google Shape;5383;p83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4" name="Google Shape;5384;p83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5385" name="Google Shape;5385;p83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86" name="Google Shape;5386;p83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5387" name="Google Shape;5387;p83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8" name="Google Shape;5388;p83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9" name="Google Shape;5389;p83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90" name="Google Shape;5390;p83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91" name="Google Shape;5391;p83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392" name="Google Shape;5392;p83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5393" name="Google Shape;5393;p83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5394" name="Google Shape;5394;p83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5" name="Google Shape;5395;p83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96" name="Google Shape;5396;p83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5397" name="Google Shape;5397;p83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98" name="Google Shape;5398;p83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99" name="Google Shape;5399;p83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00" name="Google Shape;5400;p83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01" name="Google Shape;5401;p83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02" name="Google Shape;5402;p83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03" name="Google Shape;5403;p83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04" name="Google Shape;5404;p83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05" name="Google Shape;5405;p83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406" name="Google Shape;5406;p83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5407" name="Google Shape;5407;p83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08" name="Google Shape;5408;p83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5409" name="Google Shape;5409;p83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5410" name="Google Shape;5410;p83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1" name="Google Shape;5411;p83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2" name="Google Shape;5412;p83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5413" name="Google Shape;5413;p83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14" name="Google Shape;5414;p83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5415" name="Google Shape;5415;p83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16" name="Google Shape;5416;p83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7" name="Google Shape;5417;p83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18" name="Google Shape;5418;p83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3x + Text">
  <p:cSld name="Images 3x + Text">
    <p:spTree>
      <p:nvGrpSpPr>
        <p:cNvPr id="5419" name="Shape 5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0" name="Google Shape;5420;p84"/>
          <p:cNvSpPr/>
          <p:nvPr>
            <p:ph idx="2" type="pic"/>
          </p:nvPr>
        </p:nvSpPr>
        <p:spPr>
          <a:xfrm>
            <a:off x="3371509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421" name="Google Shape;5421;p84"/>
          <p:cNvSpPr/>
          <p:nvPr>
            <p:ph idx="3" type="pic"/>
          </p:nvPr>
        </p:nvSpPr>
        <p:spPr>
          <a:xfrm>
            <a:off x="6192995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422" name="Google Shape;5422;p84"/>
          <p:cNvSpPr/>
          <p:nvPr>
            <p:ph idx="4" type="pic"/>
          </p:nvPr>
        </p:nvSpPr>
        <p:spPr>
          <a:xfrm>
            <a:off x="540000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423" name="Google Shape;5423;p84"/>
          <p:cNvSpPr/>
          <p:nvPr/>
        </p:nvSpPr>
        <p:spPr>
          <a:xfrm>
            <a:off x="0" y="-275953"/>
            <a:ext cx="1043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Images 3x + Text</a:t>
            </a:r>
            <a:endParaRPr sz="1100"/>
          </a:p>
        </p:txBody>
      </p:sp>
      <p:grpSp>
        <p:nvGrpSpPr>
          <p:cNvPr id="5424" name="Google Shape;5424;p84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5425" name="Google Shape;5425;p84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5426" name="Google Shape;5426;p8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427" name="Google Shape;5427;p84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84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429" name="Google Shape;5429;p84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430" name="Google Shape;5430;p84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431" name="Google Shape;5431;p84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5432" name="Google Shape;5432;p84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5433" name="Google Shape;5433;p84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4" name="Google Shape;5434;p84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5" name="Google Shape;5435;p84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5436" name="Google Shape;5436;p84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5437" name="Google Shape;5437;p84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8" name="Google Shape;5438;p84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39" name="Google Shape;5439;p84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5440" name="Google Shape;5440;p8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1" name="Google Shape;5441;p8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2" name="Google Shape;5442;p8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43" name="Google Shape;5443;p84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5444" name="Google Shape;5444;p8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5" name="Google Shape;5445;p8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6" name="Google Shape;5446;p8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447" name="Google Shape;5447;p8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448" name="Google Shape;5448;p8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449" name="Google Shape;5449;p8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5450" name="Google Shape;5450;p84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5451" name="Google Shape;5451;p8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5452" name="Google Shape;5452;p8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5453" name="Google Shape;5453;p8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5454" name="Google Shape;5454;p8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55" name="Google Shape;5455;p8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56" name="Google Shape;5456;p8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5457" name="Google Shape;5457;p8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458" name="Google Shape;5458;p8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459" name="Google Shape;5459;p8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460" name="Google Shape;5460;p8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1" name="Google Shape;5461;p8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62" name="Google Shape;5462;p8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463" name="Google Shape;5463;p8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4" name="Google Shape;5464;p8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465" name="Google Shape;5465;p8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5466" name="Google Shape;5466;p8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67" name="Google Shape;5467;p84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468" name="Google Shape;5468;p84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5469" name="Google Shape;5469;p8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470" name="Google Shape;5470;p8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71" name="Google Shape;5471;p84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5472" name="Google Shape;5472;p8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5473" name="Google Shape;5473;p8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74" name="Google Shape;5474;p8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75" name="Google Shape;5475;p8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76" name="Google Shape;5476;p8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5477" name="Google Shape;5477;p8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5478" name="Google Shape;5478;p8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5479" name="Google Shape;5479;p8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5480" name="Google Shape;5480;p8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5481" name="Google Shape;5481;p8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82" name="Google Shape;5482;p8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5483" name="Google Shape;5483;p8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5484" name="Google Shape;5484;p8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5" name="Google Shape;5485;p84"/>
          <p:cNvSpPr txBox="1"/>
          <p:nvPr>
            <p:ph idx="5" type="body"/>
          </p:nvPr>
        </p:nvSpPr>
        <p:spPr>
          <a:xfrm>
            <a:off x="754318" y="3529214"/>
            <a:ext cx="1322700" cy="5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6" name="Google Shape;5486;p84"/>
          <p:cNvSpPr txBox="1"/>
          <p:nvPr>
            <p:ph idx="6" type="body"/>
          </p:nvPr>
        </p:nvSpPr>
        <p:spPr>
          <a:xfrm>
            <a:off x="3576749" y="3529214"/>
            <a:ext cx="1322700" cy="57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7" name="Google Shape;5487;p84"/>
          <p:cNvSpPr txBox="1"/>
          <p:nvPr>
            <p:ph idx="7" type="body"/>
          </p:nvPr>
        </p:nvSpPr>
        <p:spPr>
          <a:xfrm>
            <a:off x="6399179" y="3529214"/>
            <a:ext cx="1322700" cy="57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8" name="Google Shape;5488;p84"/>
          <p:cNvSpPr txBox="1"/>
          <p:nvPr>
            <p:ph idx="8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9" name="Google Shape;5489;p8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EEN TITEL (LEEG)">
  <p:cSld name="ALLEEN TITEL (LEEG)">
    <p:spTree>
      <p:nvGrpSpPr>
        <p:cNvPr id="5490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Google Shape;5491;p85"/>
          <p:cNvSpPr/>
          <p:nvPr/>
        </p:nvSpPr>
        <p:spPr>
          <a:xfrm>
            <a:off x="586408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2" name="Google Shape;5492;p85"/>
          <p:cNvSpPr/>
          <p:nvPr/>
        </p:nvSpPr>
        <p:spPr>
          <a:xfrm>
            <a:off x="586408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3" name="Google Shape;5493;p85"/>
          <p:cNvSpPr/>
          <p:nvPr/>
        </p:nvSpPr>
        <p:spPr>
          <a:xfrm>
            <a:off x="586408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4" name="Google Shape;5494;p85"/>
          <p:cNvSpPr/>
          <p:nvPr/>
        </p:nvSpPr>
        <p:spPr>
          <a:xfrm>
            <a:off x="1610274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5" name="Google Shape;5495;p85"/>
          <p:cNvSpPr/>
          <p:nvPr/>
        </p:nvSpPr>
        <p:spPr>
          <a:xfrm>
            <a:off x="1610274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6" name="Google Shape;5496;p85"/>
          <p:cNvSpPr/>
          <p:nvPr/>
        </p:nvSpPr>
        <p:spPr>
          <a:xfrm>
            <a:off x="1610274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7" name="Google Shape;5497;p85"/>
          <p:cNvSpPr/>
          <p:nvPr/>
        </p:nvSpPr>
        <p:spPr>
          <a:xfrm>
            <a:off x="2634140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8" name="Google Shape;5498;p85"/>
          <p:cNvSpPr/>
          <p:nvPr/>
        </p:nvSpPr>
        <p:spPr>
          <a:xfrm>
            <a:off x="2634140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9" name="Google Shape;5499;p85"/>
          <p:cNvSpPr/>
          <p:nvPr/>
        </p:nvSpPr>
        <p:spPr>
          <a:xfrm>
            <a:off x="2634140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0" name="Google Shape;5500;p85"/>
          <p:cNvSpPr/>
          <p:nvPr/>
        </p:nvSpPr>
        <p:spPr>
          <a:xfrm>
            <a:off x="3658005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1" name="Google Shape;5501;p85"/>
          <p:cNvSpPr/>
          <p:nvPr/>
        </p:nvSpPr>
        <p:spPr>
          <a:xfrm>
            <a:off x="3658005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2" name="Google Shape;5502;p85"/>
          <p:cNvSpPr/>
          <p:nvPr/>
        </p:nvSpPr>
        <p:spPr>
          <a:xfrm>
            <a:off x="3658005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3" name="Google Shape;5503;p85"/>
          <p:cNvSpPr/>
          <p:nvPr/>
        </p:nvSpPr>
        <p:spPr>
          <a:xfrm>
            <a:off x="4681871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4" name="Google Shape;5504;p85"/>
          <p:cNvSpPr/>
          <p:nvPr/>
        </p:nvSpPr>
        <p:spPr>
          <a:xfrm>
            <a:off x="4681871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5" name="Google Shape;5505;p85"/>
          <p:cNvSpPr/>
          <p:nvPr/>
        </p:nvSpPr>
        <p:spPr>
          <a:xfrm>
            <a:off x="4681871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6" name="Google Shape;5506;p85"/>
          <p:cNvSpPr/>
          <p:nvPr/>
        </p:nvSpPr>
        <p:spPr>
          <a:xfrm>
            <a:off x="5705737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7" name="Google Shape;5507;p85"/>
          <p:cNvSpPr/>
          <p:nvPr/>
        </p:nvSpPr>
        <p:spPr>
          <a:xfrm>
            <a:off x="5705737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8" name="Google Shape;5508;p85"/>
          <p:cNvSpPr/>
          <p:nvPr/>
        </p:nvSpPr>
        <p:spPr>
          <a:xfrm>
            <a:off x="5705737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9" name="Google Shape;5509;p85"/>
          <p:cNvSpPr/>
          <p:nvPr/>
        </p:nvSpPr>
        <p:spPr>
          <a:xfrm>
            <a:off x="6729603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0" name="Google Shape;5510;p85"/>
          <p:cNvSpPr/>
          <p:nvPr/>
        </p:nvSpPr>
        <p:spPr>
          <a:xfrm>
            <a:off x="6729603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1" name="Google Shape;5511;p85"/>
          <p:cNvSpPr/>
          <p:nvPr/>
        </p:nvSpPr>
        <p:spPr>
          <a:xfrm>
            <a:off x="6729603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2" name="Google Shape;5512;p85"/>
          <p:cNvSpPr/>
          <p:nvPr/>
        </p:nvSpPr>
        <p:spPr>
          <a:xfrm>
            <a:off x="7753469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3" name="Google Shape;5513;p85"/>
          <p:cNvSpPr/>
          <p:nvPr/>
        </p:nvSpPr>
        <p:spPr>
          <a:xfrm>
            <a:off x="7753469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4" name="Google Shape;5514;p85"/>
          <p:cNvSpPr/>
          <p:nvPr/>
        </p:nvSpPr>
        <p:spPr>
          <a:xfrm>
            <a:off x="7753469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5" name="Google Shape;5515;p85"/>
          <p:cNvSpPr/>
          <p:nvPr/>
        </p:nvSpPr>
        <p:spPr>
          <a:xfrm>
            <a:off x="0" y="-429560"/>
            <a:ext cx="1577400" cy="29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27000" lIns="0" spcFirstLastPara="1" rIns="54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ALLEEN TITEL (LEEG)</a:t>
            </a:r>
            <a:endParaRPr sz="1100"/>
          </a:p>
        </p:txBody>
      </p:sp>
      <p:sp>
        <p:nvSpPr>
          <p:cNvPr id="5516" name="Google Shape;5516;p85"/>
          <p:cNvSpPr txBox="1"/>
          <p:nvPr>
            <p:ph idx="1" type="body"/>
          </p:nvPr>
        </p:nvSpPr>
        <p:spPr>
          <a:xfrm>
            <a:off x="337499" y="309108"/>
            <a:ext cx="20712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0" spcFirstLastPara="1" rIns="540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b="1" sz="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517" name="Google Shape;5517;p85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25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p87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527" name="Google Shape;5527;p87"/>
          <p:cNvSpPr txBox="1"/>
          <p:nvPr>
            <p:ph idx="1" type="subTitle"/>
          </p:nvPr>
        </p:nvSpPr>
        <p:spPr>
          <a:xfrm>
            <a:off x="539210" y="4282730"/>
            <a:ext cx="38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5528" name="Google Shape;5528;p87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5529" name="Google Shape;5529;p87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5530" name="Google Shape;5530;p8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531" name="Google Shape;5531;p87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2" name="Google Shape;5532;p87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533" name="Google Shape;5533;p87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534" name="Google Shape;5534;p87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535" name="Google Shape;5535;p87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5536" name="Google Shape;5536;p87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5537" name="Google Shape;5537;p87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8" name="Google Shape;5538;p87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9" name="Google Shape;5539;p87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5540" name="Google Shape;5540;p87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5541" name="Google Shape;5541;p87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2" name="Google Shape;5542;p87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43" name="Google Shape;5543;p87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5544" name="Google Shape;5544;p87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5" name="Google Shape;5545;p87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6" name="Google Shape;5546;p87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47" name="Google Shape;5547;p87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5548" name="Google Shape;5548;p87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9" name="Google Shape;5549;p87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0" name="Google Shape;5550;p87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551" name="Google Shape;5551;p8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552" name="Google Shape;5552;p8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553" name="Google Shape;5553;p8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5554" name="Google Shape;5554;p87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5555" name="Google Shape;5555;p8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5556" name="Google Shape;5556;p8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5557" name="Google Shape;5557;p8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5558" name="Google Shape;5558;p8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559" name="Google Shape;5559;p8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560" name="Google Shape;5560;p8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5561" name="Google Shape;5561;p87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562" name="Google Shape;5562;p87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563" name="Google Shape;5563;p8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564" name="Google Shape;5564;p8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5" name="Google Shape;5565;p8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66" name="Google Shape;5566;p8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567" name="Google Shape;5567;p8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8" name="Google Shape;5568;p8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569" name="Google Shape;5569;p8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5570" name="Google Shape;5570;p8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71" name="Google Shape;5571;p87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572" name="Google Shape;5572;p87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5573" name="Google Shape;5573;p8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574" name="Google Shape;5574;p8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5" name="Google Shape;5575;p87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5576" name="Google Shape;5576;p8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5577" name="Google Shape;5577;p8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78" name="Google Shape;5578;p8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79" name="Google Shape;5579;p8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80" name="Google Shape;5580;p8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5581" name="Google Shape;5581;p8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5582" name="Google Shape;5582;p8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5583" name="Google Shape;5583;p8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5584" name="Google Shape;5584;p8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5585" name="Google Shape;5585;p8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86" name="Google Shape;5586;p8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5587" name="Google Shape;5587;p8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5588" name="Google Shape;5588;p87"/>
          <p:cNvSpPr txBox="1"/>
          <p:nvPr>
            <p:ph idx="3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589" name="Google Shape;5589;p87"/>
          <p:cNvSpPr txBox="1"/>
          <p:nvPr>
            <p:ph idx="10" type="dt"/>
          </p:nvPr>
        </p:nvSpPr>
        <p:spPr>
          <a:xfrm>
            <a:off x="539210" y="4646519"/>
            <a:ext cx="21999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90" name="Google Shape;5590;p87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91" name="Google Shape;5591;p87"/>
          <p:cNvSpPr txBox="1"/>
          <p:nvPr>
            <p:ph idx="4" type="body"/>
          </p:nvPr>
        </p:nvSpPr>
        <p:spPr>
          <a:xfrm>
            <a:off x="541224" y="2579099"/>
            <a:ext cx="38502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800"/>
              <a:buFont typeface="Calibri"/>
              <a:buNone/>
              <a:defRPr b="1" sz="3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1">
  <p:cSld name="Text #1">
    <p:spTree>
      <p:nvGrpSpPr>
        <p:cNvPr id="5592" name="Shape 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3" name="Google Shape;5593;p88"/>
          <p:cNvSpPr/>
          <p:nvPr/>
        </p:nvSpPr>
        <p:spPr>
          <a:xfrm>
            <a:off x="535781" y="1039091"/>
            <a:ext cx="5858100" cy="33156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594" name="Google Shape;5594;p88"/>
          <p:cNvSpPr txBox="1"/>
          <p:nvPr>
            <p:ph idx="1" type="body"/>
          </p:nvPr>
        </p:nvSpPr>
        <p:spPr>
          <a:xfrm>
            <a:off x="648871" y="1194197"/>
            <a:ext cx="56160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5595" name="Google Shape;5595;p88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#1</a:t>
            </a:r>
            <a:endParaRPr sz="1100"/>
          </a:p>
        </p:txBody>
      </p:sp>
      <p:sp>
        <p:nvSpPr>
          <p:cNvPr id="5596" name="Google Shape;5596;p88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597" name="Google Shape;5597;p8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598" name="Google Shape;5598;p8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599" name="Google Shape;5599;p8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600" name="Google Shape;5600;p8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601" name="Google Shape;5601;p8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602" name="Google Shape;5602;p8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603" name="Google Shape;5603;p8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604" name="Google Shape;5604;p8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605" name="Google Shape;5605;p8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606" name="Google Shape;5606;p8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607" name="Google Shape;5607;p8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608" name="Google Shape;5608;p8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609" name="Google Shape;5609;p8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610" name="Google Shape;5610;p8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611" name="Google Shape;5611;p8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612" name="Google Shape;5612;p8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613" name="Google Shape;5613;p8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614" name="Google Shape;5614;p8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615" name="Google Shape;5615;p8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616" name="Google Shape;5616;p8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617" name="Google Shape;5617;p8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618" name="Google Shape;5618;p8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619" name="Google Shape;5619;p8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620" name="Google Shape;5620;p8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621" name="Google Shape;5621;p8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2" name="Google Shape;5622;p8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623" name="Google Shape;5623;p8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624" name="Google Shape;5624;p8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25" name="Google Shape;5625;p8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626" name="Google Shape;5626;p8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627" name="Google Shape;5627;p8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28" name="Google Shape;5628;p8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29" name="Google Shape;5629;p8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30" name="Google Shape;5630;p8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31" name="Google Shape;5631;p8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632" name="Google Shape;5632;p8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3" name="Google Shape;5633;p8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634" name="Google Shape;5634;p8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635" name="Google Shape;5635;p8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36" name="Google Shape;5636;p8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37" name="Google Shape;5637;p8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38" name="Google Shape;5638;p8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39" name="Google Shape;5639;p8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640" name="Google Shape;5640;p8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641" name="Google Shape;5641;p8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642" name="Google Shape;5642;p8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643" name="Google Shape;5643;p8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644" name="Google Shape;5644;p8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645" name="Google Shape;5645;p8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646" name="Google Shape;5646;p8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647" name="Google Shape;5647;p8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648" name="Google Shape;5648;p8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49" name="Google Shape;5649;p8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50" name="Google Shape;5650;p8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51" name="Google Shape;5651;p8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52" name="Google Shape;5652;p8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653" name="Google Shape;5653;p8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4" name="Google Shape;5654;p8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655" name="Google Shape;5655;p8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656" name="Google Shape;5656;p8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657" name="Google Shape;5657;p8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58" name="Google Shape;5658;p8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59" name="Google Shape;5659;p8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60" name="Google Shape;5660;p8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661" name="Google Shape;5661;p8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662" name="Google Shape;5662;p8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63" name="Google Shape;5663;p8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664" name="Google Shape;5664;p8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665" name="Google Shape;5665;p8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666" name="Google Shape;5666;p8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667" name="Google Shape;5667;p8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668" name="Google Shape;5668;p8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669" name="Google Shape;5669;p88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670" name="Google Shape;5670;p88"/>
          <p:cNvSpPr txBox="1"/>
          <p:nvPr>
            <p:ph type="title"/>
          </p:nvPr>
        </p:nvSpPr>
        <p:spPr>
          <a:xfrm>
            <a:off x="648871" y="541735"/>
            <a:ext cx="7919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2">
  <p:cSld name="Text #2">
    <p:spTree>
      <p:nvGrpSpPr>
        <p:cNvPr id="5671" name="Shape 5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" name="Google Shape;5672;p8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673" name="Google Shape;5673;p89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5674" name="Google Shape;5674;p89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#2</a:t>
            </a:r>
            <a:endParaRPr sz="1100"/>
          </a:p>
        </p:txBody>
      </p:sp>
      <p:sp>
        <p:nvSpPr>
          <p:cNvPr id="5675" name="Google Shape;5675;p89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676" name="Google Shape;5676;p89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677" name="Google Shape;5677;p8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678" name="Google Shape;5678;p8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679" name="Google Shape;5679;p8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680" name="Google Shape;5680;p8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681" name="Google Shape;5681;p8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682" name="Google Shape;5682;p8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683" name="Google Shape;5683;p8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684" name="Google Shape;5684;p8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685" name="Google Shape;5685;p8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686" name="Google Shape;5686;p8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687" name="Google Shape;5687;p8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688" name="Google Shape;5688;p8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689" name="Google Shape;5689;p8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690" name="Google Shape;5690;p8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691" name="Google Shape;5691;p8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692" name="Google Shape;5692;p8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693" name="Google Shape;5693;p8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694" name="Google Shape;5694;p8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695" name="Google Shape;5695;p8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696" name="Google Shape;5696;p8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697" name="Google Shape;5697;p8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698" name="Google Shape;5698;p8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699" name="Google Shape;5699;p8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700" name="Google Shape;5700;p8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701" name="Google Shape;5701;p8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702" name="Google Shape;5702;p8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3" name="Google Shape;5703;p8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704" name="Google Shape;5704;p8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705" name="Google Shape;5705;p8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06" name="Google Shape;5706;p8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707" name="Google Shape;5707;p8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708" name="Google Shape;5708;p8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09" name="Google Shape;5709;p8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10" name="Google Shape;5710;p8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11" name="Google Shape;5711;p8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12" name="Google Shape;5712;p8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713" name="Google Shape;5713;p8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14" name="Google Shape;5714;p8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715" name="Google Shape;5715;p8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716" name="Google Shape;5716;p8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17" name="Google Shape;5717;p8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18" name="Google Shape;5718;p8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19" name="Google Shape;5719;p8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20" name="Google Shape;5720;p8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721" name="Google Shape;5721;p8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722" name="Google Shape;5722;p8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723" name="Google Shape;5723;p8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724" name="Google Shape;5724;p8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725" name="Google Shape;5725;p8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726" name="Google Shape;5726;p8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727" name="Google Shape;5727;p8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728" name="Google Shape;5728;p8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729" name="Google Shape;5729;p8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30" name="Google Shape;5730;p8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31" name="Google Shape;5731;p8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32" name="Google Shape;5732;p8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33" name="Google Shape;5733;p8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734" name="Google Shape;5734;p8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35" name="Google Shape;5735;p8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736" name="Google Shape;5736;p8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737" name="Google Shape;5737;p8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738" name="Google Shape;5738;p8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39" name="Google Shape;5739;p8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40" name="Google Shape;5740;p8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41" name="Google Shape;5741;p8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42" name="Google Shape;5742;p8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743" name="Google Shape;5743;p8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44" name="Google Shape;5744;p8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745" name="Google Shape;5745;p8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746" name="Google Shape;5746;p8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747" name="Google Shape;5747;p8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748" name="Google Shape;5748;p8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749" name="Google Shape;5749;p8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3">
  <p:cSld name="Text #3"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1" name="Google Shape;5751;p90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752" name="Google Shape;5752;p90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5753" name="Google Shape;5753;p90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#3</a:t>
            </a:r>
            <a:endParaRPr sz="1100"/>
          </a:p>
        </p:txBody>
      </p:sp>
      <p:sp>
        <p:nvSpPr>
          <p:cNvPr id="5754" name="Google Shape;5754;p90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755" name="Google Shape;5755;p90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756" name="Google Shape;5756;p9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757" name="Google Shape;5757;p90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758" name="Google Shape;5758;p90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759" name="Google Shape;5759;p9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760" name="Google Shape;5760;p90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761" name="Google Shape;5761;p9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762" name="Google Shape;5762;p90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763" name="Google Shape;5763;p90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764" name="Google Shape;5764;p9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765" name="Google Shape;5765;p90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766" name="Google Shape;5766;p9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767" name="Google Shape;5767;p90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768" name="Google Shape;5768;p9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769" name="Google Shape;5769;p90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770" name="Google Shape;5770;p9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771" name="Google Shape;5771;p90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772" name="Google Shape;5772;p9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773" name="Google Shape;5773;p90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774" name="Google Shape;5774;p9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775" name="Google Shape;5775;p90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776" name="Google Shape;5776;p9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777" name="Google Shape;5777;p90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778" name="Google Shape;5778;p90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779" name="Google Shape;5779;p90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780" name="Google Shape;5780;p9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781" name="Google Shape;5781;p9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2" name="Google Shape;5782;p90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783" name="Google Shape;5783;p90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784" name="Google Shape;5784;p90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85" name="Google Shape;5785;p90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786" name="Google Shape;5786;p9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787" name="Google Shape;5787;p9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88" name="Google Shape;5788;p9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89" name="Google Shape;5789;p9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90" name="Google Shape;5790;p9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91" name="Google Shape;5791;p9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792" name="Google Shape;5792;p9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93" name="Google Shape;5793;p90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794" name="Google Shape;5794;p9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795" name="Google Shape;5795;p9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96" name="Google Shape;5796;p9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97" name="Google Shape;5797;p9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98" name="Google Shape;5798;p9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799" name="Google Shape;5799;p9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800" name="Google Shape;5800;p9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801" name="Google Shape;5801;p90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802" name="Google Shape;5802;p90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803" name="Google Shape;5803;p90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804" name="Google Shape;5804;p90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805" name="Google Shape;5805;p90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806" name="Google Shape;5806;p90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07" name="Google Shape;5807;p9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808" name="Google Shape;5808;p9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09" name="Google Shape;5809;p9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10" name="Google Shape;5810;p9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11" name="Google Shape;5811;p9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12" name="Google Shape;5812;p9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813" name="Google Shape;5813;p9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14" name="Google Shape;5814;p90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815" name="Google Shape;5815;p90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16" name="Google Shape;5816;p9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817" name="Google Shape;5817;p9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18" name="Google Shape;5818;p9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19" name="Google Shape;5819;p9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20" name="Google Shape;5820;p9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21" name="Google Shape;5821;p9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822" name="Google Shape;5822;p9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23" name="Google Shape;5823;p90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824" name="Google Shape;5824;p90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825" name="Google Shape;5825;p9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26" name="Google Shape;5826;p9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27" name="Google Shape;5827;p9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828" name="Google Shape;5828;p90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s)">
  <p:cSld name="Text + Image (s)">
    <p:spTree>
      <p:nvGrpSpPr>
        <p:cNvPr id="5829" name="Shape 5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0" name="Google Shape;5830;p91"/>
          <p:cNvSpPr/>
          <p:nvPr/>
        </p:nvSpPr>
        <p:spPr>
          <a:xfrm>
            <a:off x="0" y="-275953"/>
            <a:ext cx="990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(s)</a:t>
            </a:r>
            <a:endParaRPr sz="1100"/>
          </a:p>
        </p:txBody>
      </p:sp>
      <p:sp>
        <p:nvSpPr>
          <p:cNvPr id="5831" name="Google Shape;5831;p9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832" name="Google Shape;5832;p9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833" name="Google Shape;5833;p91"/>
          <p:cNvSpPr txBox="1"/>
          <p:nvPr>
            <p:ph type="title"/>
          </p:nvPr>
        </p:nvSpPr>
        <p:spPr>
          <a:xfrm>
            <a:off x="648871" y="541735"/>
            <a:ext cx="550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34" name="Google Shape;5834;p91"/>
          <p:cNvSpPr/>
          <p:nvPr>
            <p:ph idx="3" type="pic"/>
          </p:nvPr>
        </p:nvSpPr>
        <p:spPr>
          <a:xfrm>
            <a:off x="6421718" y="541735"/>
            <a:ext cx="2175900" cy="3812400"/>
          </a:xfrm>
          <a:prstGeom prst="roundRect">
            <a:avLst>
              <a:gd fmla="val 543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835" name="Google Shape;5835;p91"/>
          <p:cNvSpPr txBox="1"/>
          <p:nvPr>
            <p:ph idx="4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5836" name="Google Shape;5836;p91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837" name="Google Shape;5837;p91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838" name="Google Shape;5838;p9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839" name="Google Shape;5839;p91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840" name="Google Shape;5840;p9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841" name="Google Shape;5841;p91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842" name="Google Shape;5842;p91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843" name="Google Shape;5843;p9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844" name="Google Shape;5844;p91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845" name="Google Shape;5845;p9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846" name="Google Shape;5846;p91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847" name="Google Shape;5847;p9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848" name="Google Shape;5848;p91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849" name="Google Shape;5849;p9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850" name="Google Shape;5850;p91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851" name="Google Shape;5851;p9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852" name="Google Shape;5852;p91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853" name="Google Shape;5853;p9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854" name="Google Shape;5854;p91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855" name="Google Shape;5855;p9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856" name="Google Shape;5856;p91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857" name="Google Shape;5857;p91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858" name="Google Shape;5858;p91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859" name="Google Shape;5859;p9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860" name="Google Shape;5860;p9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1" name="Google Shape;5861;p91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862" name="Google Shape;5862;p91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863" name="Google Shape;5863;p91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864" name="Google Shape;5864;p91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865" name="Google Shape;5865;p9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866" name="Google Shape;5866;p9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67" name="Google Shape;5867;p9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68" name="Google Shape;5868;p9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69" name="Google Shape;5869;p9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70" name="Google Shape;5870;p9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871" name="Google Shape;5871;p9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72" name="Google Shape;5872;p91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873" name="Google Shape;5873;p9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874" name="Google Shape;5874;p9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75" name="Google Shape;5875;p9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76" name="Google Shape;5876;p9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77" name="Google Shape;5877;p9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78" name="Google Shape;5878;p9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879" name="Google Shape;5879;p9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880" name="Google Shape;5880;p91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881" name="Google Shape;5881;p91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882" name="Google Shape;5882;p91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883" name="Google Shape;5883;p91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884" name="Google Shape;5884;p91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885" name="Google Shape;5885;p91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6" name="Google Shape;5886;p9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887" name="Google Shape;5887;p9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88" name="Google Shape;5888;p9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89" name="Google Shape;5889;p9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90" name="Google Shape;5890;p9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91" name="Google Shape;5891;p9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892" name="Google Shape;5892;p9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93" name="Google Shape;5893;p91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894" name="Google Shape;5894;p91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95" name="Google Shape;5895;p9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896" name="Google Shape;5896;p9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97" name="Google Shape;5897;p9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98" name="Google Shape;5898;p9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899" name="Google Shape;5899;p9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900" name="Google Shape;5900;p9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901" name="Google Shape;5901;p9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902" name="Google Shape;5902;p91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903" name="Google Shape;5903;p91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904" name="Google Shape;5904;p9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905" name="Google Shape;5905;p9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906" name="Google Shape;5906;p9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907" name="Google Shape;5907;p91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5908" name="Google Shape;5908;p91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5909" name="Google Shape;5909;p91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5910" name="Google Shape;5910;p91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5911" name="Google Shape;5911;p9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912" name="Google Shape;5912;p91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3" name="Google Shape;5913;p9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914" name="Google Shape;5914;p9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915" name="Google Shape;5915;p9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5916" name="Google Shape;5916;p9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917" name="Google Shape;5917;p91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5918" name="Google Shape;5918;p91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5919" name="Google Shape;5919;p9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5920" name="Google Shape;5920;p9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5921" name="Google Shape;5921;p9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5922" name="Google Shape;5922;p9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23" name="Google Shape;5923;p9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24" name="Google Shape;5924;p9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5925" name="Google Shape;5925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926" name="Google Shape;5926;p9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927" name="Google Shape;5927;p9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928" name="Google Shape;5928;p9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9" name="Google Shape;5929;p9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30" name="Google Shape;5930;p9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931" name="Google Shape;5931;p9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2" name="Google Shape;5932;p9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933" name="Google Shape;5933;p9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5934" name="Google Shape;5934;p9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5" name="Google Shape;5935;p91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5936" name="Google Shape;5936;p9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937" name="Google Shape;5937;p9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8" name="Google Shape;5938;p91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5939" name="Google Shape;5939;p9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5940" name="Google Shape;5940;p9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1" name="Google Shape;5941;p9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2" name="Google Shape;5942;p9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943" name="Google Shape;5943;p9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5944" name="Google Shape;5944;p9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5945" name="Google Shape;5945;p9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5946" name="Google Shape;5946;p9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947" name="Google Shape;5947;p9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5948" name="Google Shape;5948;p9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9" name="Google Shape;5949;p9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950" name="Google Shape;5950;p9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">
  <p:cSld name="Text + Image (m)">
    <p:spTree>
      <p:nvGrpSpPr>
        <p:cNvPr id="595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" name="Google Shape;5952;p92"/>
          <p:cNvSpPr/>
          <p:nvPr/>
        </p:nvSpPr>
        <p:spPr>
          <a:xfrm>
            <a:off x="0" y="-275953"/>
            <a:ext cx="105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</a:t>
            </a:r>
            <a:endParaRPr sz="1100"/>
          </a:p>
        </p:txBody>
      </p:sp>
      <p:sp>
        <p:nvSpPr>
          <p:cNvPr id="5953" name="Google Shape;5953;p9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4" name="Google Shape;5954;p92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5" name="Google Shape;5955;p92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56" name="Google Shape;5956;p92"/>
          <p:cNvSpPr/>
          <p:nvPr>
            <p:ph idx="3" type="pic"/>
          </p:nvPr>
        </p:nvSpPr>
        <p:spPr>
          <a:xfrm>
            <a:off x="4788666" y="541734"/>
            <a:ext cx="38088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957" name="Google Shape;5957;p92"/>
          <p:cNvSpPr txBox="1"/>
          <p:nvPr>
            <p:ph idx="4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5958" name="Google Shape;5958;p9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959" name="Google Shape;5959;p9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960" name="Google Shape;5960;p9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961" name="Google Shape;5961;p9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962" name="Google Shape;5962;p9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963" name="Google Shape;5963;p9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964" name="Google Shape;5964;p9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965" name="Google Shape;5965;p9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966" name="Google Shape;5966;p9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967" name="Google Shape;5967;p9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968" name="Google Shape;5968;p9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969" name="Google Shape;5969;p9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970" name="Google Shape;5970;p9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971" name="Google Shape;5971;p9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972" name="Google Shape;5972;p9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973" name="Google Shape;5973;p9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974" name="Google Shape;5974;p9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975" name="Google Shape;5975;p9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976" name="Google Shape;5976;p9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977" name="Google Shape;5977;p9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978" name="Google Shape;5978;p9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979" name="Google Shape;5979;p9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980" name="Google Shape;5980;p9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981" name="Google Shape;5981;p9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982" name="Google Shape;5982;p9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3" name="Google Shape;5983;p9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984" name="Google Shape;5984;p9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985" name="Google Shape;5985;p9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986" name="Google Shape;5986;p9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987" name="Google Shape;5987;p9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988" name="Google Shape;5988;p9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989" name="Google Shape;5989;p9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990" name="Google Shape;5990;p9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991" name="Google Shape;5991;p9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992" name="Google Shape;5992;p9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993" name="Google Shape;5993;p9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94" name="Google Shape;5994;p9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995" name="Google Shape;5995;p9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996" name="Google Shape;5996;p9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997" name="Google Shape;5997;p9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998" name="Google Shape;5998;p9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999" name="Google Shape;5999;p9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000" name="Google Shape;6000;p9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001" name="Google Shape;6001;p9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002" name="Google Shape;6002;p9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6003" name="Google Shape;6003;p9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6004" name="Google Shape;6004;p9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6005" name="Google Shape;6005;p9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6006" name="Google Shape;6006;p9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6007" name="Google Shape;6007;p9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008" name="Google Shape;6008;p9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009" name="Google Shape;6009;p9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010" name="Google Shape;6010;p9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011" name="Google Shape;6011;p9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012" name="Google Shape;6012;p9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013" name="Google Shape;6013;p9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014" name="Google Shape;6014;p9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15" name="Google Shape;6015;p9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6016" name="Google Shape;6016;p9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017" name="Google Shape;6017;p9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018" name="Google Shape;6018;p9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019" name="Google Shape;6019;p9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020" name="Google Shape;6020;p9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021" name="Google Shape;6021;p9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022" name="Google Shape;6022;p9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023" name="Google Shape;6023;p9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24" name="Google Shape;6024;p9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6025" name="Google Shape;6025;p9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6026" name="Google Shape;6026;p9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7" name="Google Shape;6027;p9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8" name="Google Shape;6028;p9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29" name="Google Shape;6029;p9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6030" name="Google Shape;6030;p92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6031" name="Google Shape;6031;p9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6032" name="Google Shape;6032;p9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6033" name="Google Shape;6033;p9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034" name="Google Shape;6034;p9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5" name="Google Shape;6035;p9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036" name="Google Shape;6036;p9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037" name="Google Shape;6037;p9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6038" name="Google Shape;6038;p9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039" name="Google Shape;6039;p9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6040" name="Google Shape;6040;p9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6041" name="Google Shape;6041;p9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6042" name="Google Shape;6042;p9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6043" name="Google Shape;6043;p9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6044" name="Google Shape;6044;p9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45" name="Google Shape;6045;p9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46" name="Google Shape;6046;p9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047" name="Google Shape;6047;p9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048" name="Google Shape;6048;p9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049" name="Google Shape;6049;p9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050" name="Google Shape;6050;p9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1" name="Google Shape;6051;p9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52" name="Google Shape;6052;p9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053" name="Google Shape;6053;p9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4" name="Google Shape;6054;p9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055" name="Google Shape;6055;p9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6056" name="Google Shape;6056;p9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57" name="Google Shape;6057;p9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6058" name="Google Shape;6058;p9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059" name="Google Shape;6059;p9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0" name="Google Shape;6060;p9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6061" name="Google Shape;6061;p9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6062" name="Google Shape;6062;p9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3" name="Google Shape;6063;p9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4" name="Google Shape;6064;p9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65" name="Google Shape;6065;p9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6066" name="Google Shape;6066;p9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6067" name="Google Shape;6067;p9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6068" name="Google Shape;6068;p9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069" name="Google Shape;6069;p9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6070" name="Google Shape;6070;p9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1" name="Google Shape;6071;p9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072" name="Google Shape;6072;p9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 #2">
  <p:cSld name="Text + Image (m) #2">
    <p:spTree>
      <p:nvGrpSpPr>
        <p:cNvPr id="6073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Google Shape;6074;p93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6075" name="Google Shape;6075;p93"/>
          <p:cNvSpPr/>
          <p:nvPr>
            <p:ph idx="2" type="pic"/>
          </p:nvPr>
        </p:nvSpPr>
        <p:spPr>
          <a:xfrm>
            <a:off x="4787504" y="541734"/>
            <a:ext cx="38100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6076" name="Google Shape;6076;p93"/>
          <p:cNvSpPr/>
          <p:nvPr/>
        </p:nvSpPr>
        <p:spPr>
          <a:xfrm>
            <a:off x="0" y="-275953"/>
            <a:ext cx="1243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 #2</a:t>
            </a:r>
            <a:endParaRPr sz="1100"/>
          </a:p>
        </p:txBody>
      </p:sp>
      <p:sp>
        <p:nvSpPr>
          <p:cNvPr id="6077" name="Google Shape;6077;p93"/>
          <p:cNvSpPr txBox="1"/>
          <p:nvPr>
            <p:ph idx="1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6078" name="Google Shape;6078;p93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079" name="Google Shape;6079;p93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080" name="Google Shape;6080;p93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081" name="Google Shape;6081;p9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6082" name="Google Shape;6082;p9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6083" name="Google Shape;6083;p9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084" name="Google Shape;6084;p9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085" name="Google Shape;6085;p9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086" name="Google Shape;6086;p9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6087" name="Google Shape;6087;p9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088" name="Google Shape;6088;p9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089" name="Google Shape;6089;p9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6090" name="Google Shape;6090;p9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6091" name="Google Shape;6091;p9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6092" name="Google Shape;6092;p9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6093" name="Google Shape;6093;p9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6094" name="Google Shape;6094;p9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6095" name="Google Shape;6095;p9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6096" name="Google Shape;6096;p9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6097" name="Google Shape;6097;p9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098" name="Google Shape;6098;p9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6099" name="Google Shape;6099;p9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100" name="Google Shape;6100;p9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6101" name="Google Shape;6101;p9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6102" name="Google Shape;6102;p9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6103" name="Google Shape;6103;p9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6104" name="Google Shape;6104;p9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105" name="Google Shape;6105;p9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6" name="Google Shape;6106;p9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6107" name="Google Shape;6107;p9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6108" name="Google Shape;6108;p9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09" name="Google Shape;6109;p9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6110" name="Google Shape;6110;p9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111" name="Google Shape;6111;p9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12" name="Google Shape;6112;p9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13" name="Google Shape;6113;p9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14" name="Google Shape;6114;p9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15" name="Google Shape;6115;p9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116" name="Google Shape;6116;p9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17" name="Google Shape;6117;p9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6118" name="Google Shape;6118;p9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119" name="Google Shape;6119;p9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20" name="Google Shape;6120;p9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21" name="Google Shape;6121;p9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22" name="Google Shape;6122;p9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23" name="Google Shape;6123;p9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124" name="Google Shape;6124;p9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125" name="Google Shape;6125;p9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6126" name="Google Shape;6126;p9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6127" name="Google Shape;6127;p9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6128" name="Google Shape;6128;p9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6129" name="Google Shape;6129;p9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6130" name="Google Shape;6130;p9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131" name="Google Shape;6131;p9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132" name="Google Shape;6132;p9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33" name="Google Shape;6133;p9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34" name="Google Shape;6134;p9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35" name="Google Shape;6135;p9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36" name="Google Shape;6136;p9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137" name="Google Shape;6137;p9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38" name="Google Shape;6138;p9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6139" name="Google Shape;6139;p9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140" name="Google Shape;6140;p9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141" name="Google Shape;6141;p9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42" name="Google Shape;6142;p9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43" name="Google Shape;6143;p9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44" name="Google Shape;6144;p9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45" name="Google Shape;6145;p9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146" name="Google Shape;6146;p9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47" name="Google Shape;6147;p9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6148" name="Google Shape;6148;p9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6149" name="Google Shape;6149;p9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150" name="Google Shape;6150;p9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151" name="Google Shape;6151;p9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152" name="Google Shape;6152;p9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6153" name="Google Shape;6153;p93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6154" name="Google Shape;6154;p93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6155" name="Google Shape;6155;p93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6156" name="Google Shape;6156;p9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157" name="Google Shape;6157;p93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8" name="Google Shape;6158;p9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159" name="Google Shape;6159;p9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160" name="Google Shape;6160;p9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6161" name="Google Shape;6161;p9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162" name="Google Shape;6162;p93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6163" name="Google Shape;6163;p93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6164" name="Google Shape;6164;p9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6165" name="Google Shape;6165;p9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6166" name="Google Shape;6166;p9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6167" name="Google Shape;6167;p9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168" name="Google Shape;6168;p9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169" name="Google Shape;6169;p9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170" name="Google Shape;6170;p9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171" name="Google Shape;6171;p9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172" name="Google Shape;6172;p9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173" name="Google Shape;6173;p9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4" name="Google Shape;6174;p9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75" name="Google Shape;6175;p9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176" name="Google Shape;6176;p9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7" name="Google Shape;6177;p9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178" name="Google Shape;6178;p9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6179" name="Google Shape;6179;p9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0" name="Google Shape;6180;p93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6181" name="Google Shape;6181;p9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182" name="Google Shape;6182;p9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3" name="Google Shape;6183;p93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6184" name="Google Shape;6184;p9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6185" name="Google Shape;6185;p9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6" name="Google Shape;6186;p9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7" name="Google Shape;6187;p9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88" name="Google Shape;6188;p9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6189" name="Google Shape;6189;p9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6190" name="Google Shape;6190;p9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6191" name="Google Shape;6191;p9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192" name="Google Shape;6192;p9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6193" name="Google Shape;6193;p9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4" name="Google Shape;6194;p9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195" name="Google Shape;6195;p9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l)">
  <p:cSld name="Text + Image (l)"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p94"/>
          <p:cNvSpPr/>
          <p:nvPr>
            <p:ph idx="2" type="pic"/>
          </p:nvPr>
        </p:nvSpPr>
        <p:spPr>
          <a:xfrm>
            <a:off x="3247490" y="541734"/>
            <a:ext cx="5349900" cy="3812400"/>
          </a:xfrm>
          <a:prstGeom prst="roundRect">
            <a:avLst>
              <a:gd fmla="val 339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6198" name="Google Shape;6198;p94"/>
          <p:cNvSpPr/>
          <p:nvPr/>
        </p:nvSpPr>
        <p:spPr>
          <a:xfrm>
            <a:off x="0" y="-275953"/>
            <a:ext cx="96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(l)</a:t>
            </a:r>
            <a:endParaRPr sz="1100"/>
          </a:p>
        </p:txBody>
      </p:sp>
      <p:sp>
        <p:nvSpPr>
          <p:cNvPr id="6199" name="Google Shape;6199;p9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200" name="Google Shape;6200;p94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201" name="Google Shape;6201;p94"/>
          <p:cNvSpPr txBox="1"/>
          <p:nvPr>
            <p:ph type="title"/>
          </p:nvPr>
        </p:nvSpPr>
        <p:spPr>
          <a:xfrm>
            <a:off x="648872" y="541735"/>
            <a:ext cx="2140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02" name="Google Shape;6202;p94"/>
          <p:cNvSpPr txBox="1"/>
          <p:nvPr>
            <p:ph idx="4" type="body"/>
          </p:nvPr>
        </p:nvSpPr>
        <p:spPr>
          <a:xfrm>
            <a:off x="546521" y="1493387"/>
            <a:ext cx="22425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6203" name="Google Shape;6203;p94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6204" name="Google Shape;6204;p94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6205" name="Google Shape;6205;p9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206" name="Google Shape;6206;p94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207" name="Google Shape;6207;p9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208" name="Google Shape;6208;p94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6209" name="Google Shape;6209;p94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210" name="Google Shape;6210;p9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211" name="Google Shape;6211;p94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6212" name="Google Shape;6212;p9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6213" name="Google Shape;6213;p94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6214" name="Google Shape;6214;p9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6215" name="Google Shape;6215;p94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6216" name="Google Shape;6216;p9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6217" name="Google Shape;6217;p94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6218" name="Google Shape;6218;p9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6219" name="Google Shape;6219;p94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220" name="Google Shape;6220;p9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6221" name="Google Shape;6221;p94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222" name="Google Shape;6222;p9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6223" name="Google Shape;6223;p94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6224" name="Google Shape;6224;p94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6225" name="Google Shape;6225;p94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6226" name="Google Shape;6226;p9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227" name="Google Shape;6227;p9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8" name="Google Shape;6228;p94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6229" name="Google Shape;6229;p9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6230" name="Google Shape;6230;p9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31" name="Google Shape;6231;p9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6232" name="Google Shape;6232;p9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233" name="Google Shape;6233;p9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34" name="Google Shape;6234;p9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35" name="Google Shape;6235;p9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36" name="Google Shape;6236;p9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37" name="Google Shape;6237;p9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238" name="Google Shape;6238;p9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39" name="Google Shape;6239;p9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6240" name="Google Shape;6240;p9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241" name="Google Shape;6241;p9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42" name="Google Shape;6242;p9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43" name="Google Shape;6243;p9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44" name="Google Shape;6244;p9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45" name="Google Shape;6245;p9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246" name="Google Shape;6246;p9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247" name="Google Shape;6247;p9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6248" name="Google Shape;6248;p9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6249" name="Google Shape;6249;p94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6250" name="Google Shape;6250;p94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6251" name="Google Shape;6251;p9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6252" name="Google Shape;6252;p9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3" name="Google Shape;6253;p9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254" name="Google Shape;6254;p9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55" name="Google Shape;6255;p9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56" name="Google Shape;6256;p9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57" name="Google Shape;6257;p9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58" name="Google Shape;6258;p9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259" name="Google Shape;6259;p9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60" name="Google Shape;6260;p9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6261" name="Google Shape;6261;p9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62" name="Google Shape;6262;p9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263" name="Google Shape;6263;p9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64" name="Google Shape;6264;p9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65" name="Google Shape;6265;p9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66" name="Google Shape;6266;p9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67" name="Google Shape;6267;p9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268" name="Google Shape;6268;p9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69" name="Google Shape;6269;p94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6270" name="Google Shape;6270;p94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6271" name="Google Shape;6271;p9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272" name="Google Shape;6272;p9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273" name="Google Shape;6273;p9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274" name="Google Shape;6274;p94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6275" name="Google Shape;6275;p94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6276" name="Google Shape;6276;p94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6277" name="Google Shape;6277;p94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6278" name="Google Shape;6278;p9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279" name="Google Shape;6279;p94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0" name="Google Shape;6280;p9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281" name="Google Shape;6281;p9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282" name="Google Shape;6282;p9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6283" name="Google Shape;6283;p9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284" name="Google Shape;6284;p94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6285" name="Google Shape;6285;p94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6286" name="Google Shape;6286;p9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6287" name="Google Shape;6287;p9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6288" name="Google Shape;6288;p9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6289" name="Google Shape;6289;p9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0" name="Google Shape;6290;p9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1" name="Google Shape;6291;p9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292" name="Google Shape;6292;p9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293" name="Google Shape;6293;p9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294" name="Google Shape;6294;p9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295" name="Google Shape;6295;p9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6" name="Google Shape;6296;p9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97" name="Google Shape;6297;p9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298" name="Google Shape;6298;p9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9" name="Google Shape;6299;p9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300" name="Google Shape;6300;p9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6301" name="Google Shape;6301;p9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2" name="Google Shape;6302;p94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6303" name="Google Shape;6303;p9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304" name="Google Shape;6304;p9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5" name="Google Shape;6305;p94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6306" name="Google Shape;6306;p9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6307" name="Google Shape;6307;p9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8" name="Google Shape;6308;p9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9" name="Google Shape;6309;p9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310" name="Google Shape;6310;p9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6311" name="Google Shape;6311;p9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6312" name="Google Shape;6312;p9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6313" name="Google Shape;6313;p9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314" name="Google Shape;6314;p9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6315" name="Google Shape;6315;p9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6" name="Google Shape;6316;p9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317" name="Google Shape;6317;p9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ounded">
  <p:cSld name="Image rounded">
    <p:spTree>
      <p:nvGrpSpPr>
        <p:cNvPr id="6318" name="Shape 6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9" name="Google Shape;6319;p95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20" name="Google Shape;6320;p95"/>
          <p:cNvSpPr/>
          <p:nvPr/>
        </p:nvSpPr>
        <p:spPr>
          <a:xfrm>
            <a:off x="0" y="-275953"/>
            <a:ext cx="9702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 rounded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21" name="Google Shape;6321;p9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6322" name="Google Shape;6322;p9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6323" name="Google Shape;6323;p9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324" name="Google Shape;6324;p9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5" name="Google Shape;6325;p9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326" name="Google Shape;6326;p9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327" name="Google Shape;6327;p9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6328" name="Google Shape;6328;p9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6329" name="Google Shape;6329;p9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6330" name="Google Shape;6330;p9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1" name="Google Shape;6331;p9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2" name="Google Shape;6332;p9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6333" name="Google Shape;6333;p9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6334" name="Google Shape;6334;p9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5" name="Google Shape;6335;p9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36" name="Google Shape;6336;p9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6337" name="Google Shape;6337;p9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8" name="Google Shape;6338;p9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9" name="Google Shape;6339;p9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40" name="Google Shape;6340;p9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6341" name="Google Shape;6341;p9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2" name="Google Shape;6342;p9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3" name="Google Shape;6343;p9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344" name="Google Shape;6344;p9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345" name="Google Shape;6345;p9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346" name="Google Shape;6346;p9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6347" name="Google Shape;6347;p9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6348" name="Google Shape;6348;p9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6349" name="Google Shape;6349;p9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6350" name="Google Shape;6350;p9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6351" name="Google Shape;6351;p9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52" name="Google Shape;6352;p9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53" name="Google Shape;6353;p9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354" name="Google Shape;6354;p9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355" name="Google Shape;6355;p9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356" name="Google Shape;6356;p9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357" name="Google Shape;6357;p9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8" name="Google Shape;6358;p9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9" name="Google Shape;6359;p9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360" name="Google Shape;6360;p9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1" name="Google Shape;6361;p9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362" name="Google Shape;6362;p9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6363" name="Google Shape;6363;p9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64" name="Google Shape;6364;p9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6365" name="Google Shape;6365;p9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6366" name="Google Shape;6366;p9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367" name="Google Shape;6367;p9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8" name="Google Shape;6368;p9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6369" name="Google Shape;6369;p9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6370" name="Google Shape;6370;p9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1" name="Google Shape;6371;p9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372" name="Google Shape;6372;p9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373" name="Google Shape;6373;p9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6374" name="Google Shape;6374;p9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6375" name="Google Shape;6375;p9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6376" name="Google Shape;6376;p9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377" name="Google Shape;6377;p9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6378" name="Google Shape;6378;p9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379" name="Google Shape;6379;p9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6380" name="Google Shape;6380;p9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6381" name="Google Shape;6381;p9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382" name="Google Shape;6382;p95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383" name="Google Shape;6383;p9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Chart">
  <p:cSld name="Text + Chart">
    <p:spTree>
      <p:nvGrpSpPr>
        <p:cNvPr id="6384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p96"/>
          <p:cNvSpPr/>
          <p:nvPr>
            <p:ph idx="2" type="chart"/>
          </p:nvPr>
        </p:nvSpPr>
        <p:spPr>
          <a:xfrm>
            <a:off x="4780982" y="1190487"/>
            <a:ext cx="3816600" cy="316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86" name="Google Shape;6386;p96"/>
          <p:cNvSpPr/>
          <p:nvPr/>
        </p:nvSpPr>
        <p:spPr>
          <a:xfrm>
            <a:off x="0" y="-275953"/>
            <a:ext cx="75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Chart</a:t>
            </a:r>
            <a:endParaRPr sz="1100"/>
          </a:p>
        </p:txBody>
      </p:sp>
      <p:grpSp>
        <p:nvGrpSpPr>
          <p:cNvPr id="6387" name="Google Shape;6387;p96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6388" name="Google Shape;6388;p96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6389" name="Google Shape;6389;p96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6390" name="Google Shape;6390;p96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6391" name="Google Shape;6391;p96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6392" name="Google Shape;6392;p96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6393" name="Google Shape;6393;p96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4" name="Google Shape;6394;p96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5" name="Google Shape;6395;p96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6396" name="Google Shape;6396;p96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6397" name="Google Shape;6397;p96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398" name="Google Shape;6398;p96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6399" name="Google Shape;6399;p96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0" name="Google Shape;6400;p96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1" name="Google Shape;6401;p96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02" name="Google Shape;6402;p96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6403" name="Google Shape;6403;p96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6404" name="Google Shape;6404;p96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6405" name="Google Shape;6405;p96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6406" name="Google Shape;6406;p96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6407" name="Google Shape;6407;p96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6408" name="Google Shape;6408;p96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409" name="Google Shape;6409;p96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410" name="Google Shape;6410;p96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411" name="Google Shape;6411;p96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6412" name="Google Shape;6412;p96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13" name="Google Shape;6413;p96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14" name="Google Shape;6414;p96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15" name="Google Shape;6415;p96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6416" name="Google Shape;6416;p96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6417" name="Google Shape;6417;p96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6418" name="Google Shape;6418;p96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19" name="Google Shape;6419;p96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0" name="Google Shape;6420;p96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6421" name="Google Shape;6421;p96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6422" name="Google Shape;6422;p96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6423" name="Google Shape;6423;p96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6424" name="Google Shape;6424;p96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25" name="Google Shape;6425;p96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6426" name="Google Shape;6426;p96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6427" name="Google Shape;6427;p96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428" name="Google Shape;6428;p96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429" name="Google Shape;6429;p96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430" name="Google Shape;6430;p96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6431" name="Google Shape;6431;p96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6432" name="Google Shape;6432;p96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6433" name="Google Shape;6433;p96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6434" name="Google Shape;6434;p96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5" name="Google Shape;6435;p96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6436" name="Google Shape;6436;p96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6437" name="Google Shape;6437;p96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6438" name="Google Shape;6438;p96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6439" name="Google Shape;6439;p96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40" name="Google Shape;6440;p96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6441" name="Google Shape;6441;p96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2" name="Google Shape;6442;p96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3" name="Google Shape;6443;p96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6444" name="Google Shape;6444;p96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6445" name="Google Shape;6445;p96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446" name="Google Shape;6446;p96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6447" name="Google Shape;6447;p96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8" name="Google Shape;6448;p96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9" name="Google Shape;6449;p96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0" name="Google Shape;6450;p96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51" name="Google Shape;6451;p96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6452" name="Google Shape;6452;p96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3" name="Google Shape;6453;p96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6454" name="Google Shape;6454;p96"/>
          <p:cNvSpPr/>
          <p:nvPr/>
        </p:nvSpPr>
        <p:spPr>
          <a:xfrm>
            <a:off x="531155" y="1190487"/>
            <a:ext cx="3942000" cy="3163500"/>
          </a:xfrm>
          <a:prstGeom prst="roundRect">
            <a:avLst>
              <a:gd fmla="val 3563" name="adj"/>
            </a:avLst>
          </a:prstGeom>
          <a:solidFill>
            <a:schemeClr val="lt2">
              <a:alpha val="20000"/>
            </a:scheme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6455" name="Google Shape;6455;p96"/>
          <p:cNvSpPr txBox="1"/>
          <p:nvPr>
            <p:ph idx="1" type="body"/>
          </p:nvPr>
        </p:nvSpPr>
        <p:spPr>
          <a:xfrm>
            <a:off x="648872" y="1326026"/>
            <a:ext cx="36801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6456" name="Google Shape;6456;p96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457" name="Google Shape;6457;p96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458" name="Google Shape;6458;p9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459" name="Google Shape;6459;p96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6460" name="Google Shape;6460;p96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6461" name="Google Shape;6461;p9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462" name="Google Shape;6462;p96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463" name="Google Shape;6463;p9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464" name="Google Shape;6464;p96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6465" name="Google Shape;6465;p96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466" name="Google Shape;6466;p9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467" name="Google Shape;6467;p96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6468" name="Google Shape;6468;p9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6469" name="Google Shape;6469;p96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6470" name="Google Shape;6470;p9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6471" name="Google Shape;6471;p96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6472" name="Google Shape;6472;p9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6473" name="Google Shape;6473;p96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6474" name="Google Shape;6474;p9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6475" name="Google Shape;6475;p96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476" name="Google Shape;6476;p9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6477" name="Google Shape;6477;p96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478" name="Google Shape;6478;p9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6479" name="Google Shape;6479;p96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6480" name="Google Shape;6480;p96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6481" name="Google Shape;6481;p96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6482" name="Google Shape;6482;p9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483" name="Google Shape;6483;p9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4" name="Google Shape;6484;p96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6485" name="Google Shape;6485;p96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6486" name="Google Shape;6486;p96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87" name="Google Shape;6487;p96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6488" name="Google Shape;6488;p9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489" name="Google Shape;6489;p9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90" name="Google Shape;6490;p9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91" name="Google Shape;6491;p9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92" name="Google Shape;6492;p9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93" name="Google Shape;6493;p9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494" name="Google Shape;6494;p9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95" name="Google Shape;6495;p96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6496" name="Google Shape;6496;p9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497" name="Google Shape;6497;p9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98" name="Google Shape;6498;p9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99" name="Google Shape;6499;p9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00" name="Google Shape;6500;p9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01" name="Google Shape;6501;p9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502" name="Google Shape;6502;p9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503" name="Google Shape;6503;p96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6504" name="Google Shape;6504;p96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6505" name="Google Shape;6505;p96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6506" name="Google Shape;6506;p96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6507" name="Google Shape;6507;p96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6508" name="Google Shape;6508;p96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09" name="Google Shape;6509;p9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510" name="Google Shape;6510;p9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11" name="Google Shape;6511;p9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12" name="Google Shape;6512;p9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13" name="Google Shape;6513;p9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14" name="Google Shape;6514;p9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515" name="Google Shape;6515;p9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16" name="Google Shape;6516;p96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6517" name="Google Shape;6517;p96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18" name="Google Shape;6518;p9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519" name="Google Shape;6519;p9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20" name="Google Shape;6520;p9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21" name="Google Shape;6521;p9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22" name="Google Shape;6522;p9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23" name="Google Shape;6523;p9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524" name="Google Shape;6524;p9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525" name="Google Shape;6525;p96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6526" name="Google Shape;6526;p96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6527" name="Google Shape;6527;p9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528" name="Google Shape;6528;p9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529" name="Google Shape;6529;p9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530" name="Google Shape;6530;p96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rt">
  <p:cSld name="1_Chart">
    <p:spTree>
      <p:nvGrpSpPr>
        <p:cNvPr id="6531" name="Shape 6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2" name="Google Shape;6532;p97"/>
          <p:cNvSpPr/>
          <p:nvPr>
            <p:ph idx="2" type="chart"/>
          </p:nvPr>
        </p:nvSpPr>
        <p:spPr>
          <a:xfrm>
            <a:off x="540000" y="1194197"/>
            <a:ext cx="80550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3" name="Google Shape;6533;p97"/>
          <p:cNvSpPr/>
          <p:nvPr/>
        </p:nvSpPr>
        <p:spPr>
          <a:xfrm>
            <a:off x="0" y="-275953"/>
            <a:ext cx="348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sz="1100"/>
          </a:p>
        </p:txBody>
      </p:sp>
      <p:grpSp>
        <p:nvGrpSpPr>
          <p:cNvPr id="6534" name="Google Shape;6534;p97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6535" name="Google Shape;6535;p97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6536" name="Google Shape;6536;p97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6537" name="Google Shape;6537;p97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6538" name="Google Shape;6538;p97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6539" name="Google Shape;6539;p97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6540" name="Google Shape;6540;p97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1" name="Google Shape;6541;p97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2" name="Google Shape;6542;p97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6543" name="Google Shape;6543;p97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6544" name="Google Shape;6544;p97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45" name="Google Shape;6545;p97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6546" name="Google Shape;6546;p97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7" name="Google Shape;6547;p97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8" name="Google Shape;6548;p97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49" name="Google Shape;6549;p97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6550" name="Google Shape;6550;p97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6551" name="Google Shape;6551;p97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6552" name="Google Shape;6552;p97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6553" name="Google Shape;6553;p97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6554" name="Google Shape;6554;p97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6555" name="Google Shape;6555;p97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556" name="Google Shape;6556;p97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557" name="Google Shape;6557;p97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558" name="Google Shape;6558;p97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6559" name="Google Shape;6559;p97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60" name="Google Shape;6560;p97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61" name="Google Shape;6561;p97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562" name="Google Shape;6562;p97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6563" name="Google Shape;6563;p97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6564" name="Google Shape;6564;p97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6565" name="Google Shape;6565;p97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66" name="Google Shape;6566;p97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67" name="Google Shape;6567;p97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6568" name="Google Shape;6568;p97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6569" name="Google Shape;6569;p97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6570" name="Google Shape;6570;p97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6571" name="Google Shape;6571;p97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72" name="Google Shape;6572;p97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6573" name="Google Shape;6573;p97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6574" name="Google Shape;6574;p97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575" name="Google Shape;6575;p97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576" name="Google Shape;6576;p97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577" name="Google Shape;6577;p97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6578" name="Google Shape;6578;p97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6579" name="Google Shape;6579;p97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6580" name="Google Shape;6580;p97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6581" name="Google Shape;6581;p97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2" name="Google Shape;6582;p97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6583" name="Google Shape;6583;p97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6584" name="Google Shape;6584;p97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6585" name="Google Shape;6585;p97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6586" name="Google Shape;6586;p97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87" name="Google Shape;6587;p97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6588" name="Google Shape;6588;p97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9" name="Google Shape;6589;p97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0" name="Google Shape;6590;p97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6591" name="Google Shape;6591;p97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6592" name="Google Shape;6592;p97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93" name="Google Shape;6593;p97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6594" name="Google Shape;6594;p97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5" name="Google Shape;6595;p97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6" name="Google Shape;6596;p97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7" name="Google Shape;6597;p97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98" name="Google Shape;6598;p97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6599" name="Google Shape;6599;p97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0" name="Google Shape;6600;p97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6601" name="Google Shape;6601;p9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602" name="Google Shape;6602;p97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603" name="Google Shape;6603;p9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able">
  <p:cSld name="Text + Table">
    <p:spTree>
      <p:nvGrpSpPr>
        <p:cNvPr id="6604" name="Shape 6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5" name="Google Shape;6605;p98"/>
          <p:cNvSpPr/>
          <p:nvPr/>
        </p:nvSpPr>
        <p:spPr>
          <a:xfrm>
            <a:off x="0" y="-275953"/>
            <a:ext cx="744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Table</a:t>
            </a:r>
            <a:endParaRPr sz="1100"/>
          </a:p>
        </p:txBody>
      </p:sp>
      <p:grpSp>
        <p:nvGrpSpPr>
          <p:cNvPr id="6606" name="Google Shape;6606;p98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6607" name="Google Shape;6607;p98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6608" name="Google Shape;6608;p98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6609" name="Google Shape;6609;p98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6610" name="Google Shape;6610;p98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11" name="Google Shape;6611;p98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6612" name="Google Shape;6612;p98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6613" name="Google Shape;6613;p98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14" name="Google Shape;6614;p98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6615" name="Google Shape;6615;p98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6616" name="Google Shape;6616;p98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6617" name="Google Shape;6617;p98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8" name="Google Shape;6618;p98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9" name="Google Shape;6619;p98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6620" name="Google Shape;6620;p98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621" name="Google Shape;6621;p98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6622" name="Google Shape;6622;p98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623" name="Google Shape;6623;p98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24" name="Google Shape;6624;p98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625" name="Google Shape;6625;p98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626" name="Google Shape;6626;p98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6627" name="Google Shape;6627;p98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628" name="Google Shape;6628;p98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6629" name="Google Shape;6629;p98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630" name="Google Shape;6630;p98"/>
                  <p:cNvCxnSpPr>
                    <a:stCxn id="6629" idx="0"/>
                    <a:endCxn id="6629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631" name="Google Shape;6631;p98"/>
                  <p:cNvCxnSpPr>
                    <a:stCxn id="6629" idx="1"/>
                    <a:endCxn id="6629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6632" name="Google Shape;6632;p98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6633" name="Google Shape;6633;p98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6634" name="Google Shape;6634;p98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6635" name="Google Shape;6635;p98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6636" name="Google Shape;6636;p98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6637" name="Google Shape;6637;p98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6638" name="Google Shape;6638;p98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6639" name="Google Shape;6639;p98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40" name="Google Shape;6640;p98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6641" name="Google Shape;6641;p98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6642" name="Google Shape;6642;p98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643" name="Google Shape;6643;p98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644" name="Google Shape;6644;p98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645" name="Google Shape;6645;p98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6646" name="Google Shape;6646;p98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6647" name="Google Shape;6647;p98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6648" name="Google Shape;6648;p98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6649" name="Google Shape;6649;p98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6650" name="Google Shape;6650;p98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6651" name="Google Shape;6651;p98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6652" name="Google Shape;6652;p98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53" name="Google Shape;6653;p98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54" name="Google Shape;6654;p98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55" name="Google Shape;6655;p98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656" name="Google Shape;6656;p9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657" name="Google Shape;6657;p98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658" name="Google Shape;6658;p98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6659" name="Google Shape;6659;p98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6660" name="Google Shape;6660;p98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6661" name="Google Shape;6661;p98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662" name="Google Shape;6662;p98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6663" name="Google Shape;6663;p98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64" name="Google Shape;6664;p98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65" name="Google Shape;6665;p98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66" name="Google Shape;6666;p98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667" name="Google Shape;6667;p9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668" name="Google Shape;6668;p98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669" name="Google Shape;6669;p98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6670" name="Google Shape;6670;p98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6671" name="Google Shape;6671;p98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6672" name="Google Shape;6672;p98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673" name="Google Shape;6673;p98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6674" name="Google Shape;6674;p98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75" name="Google Shape;6675;p98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76" name="Google Shape;6676;p98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77" name="Google Shape;6677;p98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678" name="Google Shape;6678;p9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679" name="Google Shape;6679;p98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680" name="Google Shape;6680;p98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6681" name="Google Shape;6681;p98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6682" name="Google Shape;6682;p98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6683" name="Google Shape;6683;p98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684" name="Google Shape;6684;p98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6685" name="Google Shape;6685;p98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86" name="Google Shape;6686;p98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87" name="Google Shape;6687;p98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88" name="Google Shape;6688;p98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689" name="Google Shape;6689;p9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690" name="Google Shape;6690;p98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691" name="Google Shape;6691;p98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6692" name="Google Shape;6692;p98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6693" name="Google Shape;6693;p98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6694" name="Google Shape;6694;p98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695" name="Google Shape;6695;p98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6696" name="Google Shape;6696;p98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97" name="Google Shape;6697;p98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98" name="Google Shape;6698;p98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699" name="Google Shape;6699;p98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700" name="Google Shape;6700;p9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701" name="Google Shape;6701;p98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2" name="Google Shape;6702;p98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sp>
        <p:nvSpPr>
          <p:cNvPr id="6703" name="Google Shape;6703;p9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4" name="Google Shape;6704;p98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5" name="Google Shape;6705;p98"/>
          <p:cNvSpPr/>
          <p:nvPr/>
        </p:nvSpPr>
        <p:spPr>
          <a:xfrm>
            <a:off x="531155" y="1190487"/>
            <a:ext cx="3942000" cy="3163500"/>
          </a:xfrm>
          <a:prstGeom prst="roundRect">
            <a:avLst>
              <a:gd fmla="val 3563" name="adj"/>
            </a:avLst>
          </a:prstGeom>
          <a:solidFill>
            <a:schemeClr val="lt2">
              <a:alpha val="20000"/>
            </a:scheme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6706" name="Google Shape;6706;p98"/>
          <p:cNvSpPr txBox="1"/>
          <p:nvPr>
            <p:ph idx="3" type="body"/>
          </p:nvPr>
        </p:nvSpPr>
        <p:spPr>
          <a:xfrm>
            <a:off x="648872" y="1326026"/>
            <a:ext cx="36801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6707" name="Google Shape;6707;p9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708" name="Google Shape;6708;p9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6709" name="Google Shape;6709;p9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6710" name="Google Shape;6710;p9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711" name="Google Shape;6711;p9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712" name="Google Shape;6712;p9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713" name="Google Shape;6713;p9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6714" name="Google Shape;6714;p9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715" name="Google Shape;6715;p9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716" name="Google Shape;6716;p9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6717" name="Google Shape;6717;p9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6718" name="Google Shape;6718;p9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6719" name="Google Shape;6719;p9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6720" name="Google Shape;6720;p9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6721" name="Google Shape;6721;p9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6722" name="Google Shape;6722;p9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6723" name="Google Shape;6723;p9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6724" name="Google Shape;6724;p9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725" name="Google Shape;6725;p9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6726" name="Google Shape;6726;p9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727" name="Google Shape;6727;p9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6728" name="Google Shape;6728;p9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6729" name="Google Shape;6729;p9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6730" name="Google Shape;6730;p9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6731" name="Google Shape;6731;p9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732" name="Google Shape;6732;p9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3" name="Google Shape;6733;p9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6734" name="Google Shape;6734;p9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6735" name="Google Shape;6735;p9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36" name="Google Shape;6736;p9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6737" name="Google Shape;6737;p9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738" name="Google Shape;6738;p9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39" name="Google Shape;6739;p9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40" name="Google Shape;6740;p9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41" name="Google Shape;6741;p9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42" name="Google Shape;6742;p9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743" name="Google Shape;6743;p9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744" name="Google Shape;6744;p9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6745" name="Google Shape;6745;p9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746" name="Google Shape;6746;p9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47" name="Google Shape;6747;p9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48" name="Google Shape;6748;p9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49" name="Google Shape;6749;p9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50" name="Google Shape;6750;p9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751" name="Google Shape;6751;p9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752" name="Google Shape;6752;p9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6753" name="Google Shape;6753;p9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6754" name="Google Shape;6754;p9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6755" name="Google Shape;6755;p9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6756" name="Google Shape;6756;p9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6757" name="Google Shape;6757;p9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758" name="Google Shape;6758;p9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759" name="Google Shape;6759;p9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60" name="Google Shape;6760;p9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61" name="Google Shape;6761;p9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62" name="Google Shape;6762;p9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63" name="Google Shape;6763;p9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764" name="Google Shape;6764;p9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765" name="Google Shape;6765;p9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6766" name="Google Shape;6766;p9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767" name="Google Shape;6767;p9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768" name="Google Shape;6768;p9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69" name="Google Shape;6769;p9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70" name="Google Shape;6770;p9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71" name="Google Shape;6771;p9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772" name="Google Shape;6772;p9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773" name="Google Shape;6773;p9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74" name="Google Shape;6774;p9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6775" name="Google Shape;6775;p9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6776" name="Google Shape;6776;p9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777" name="Google Shape;6777;p9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778" name="Google Shape;6778;p9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779" name="Google Shape;6779;p9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6780" name="Shape 6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1" name="Google Shape;6781;p99"/>
          <p:cNvSpPr/>
          <p:nvPr/>
        </p:nvSpPr>
        <p:spPr>
          <a:xfrm>
            <a:off x="0" y="-275953"/>
            <a:ext cx="336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 sz="1100"/>
          </a:p>
        </p:txBody>
      </p:sp>
      <p:grpSp>
        <p:nvGrpSpPr>
          <p:cNvPr id="6782" name="Google Shape;6782;p99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6783" name="Google Shape;6783;p99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6784" name="Google Shape;6784;p99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6785" name="Google Shape;6785;p99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6786" name="Google Shape;6786;p99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87" name="Google Shape;6787;p99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6788" name="Google Shape;6788;p99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6789" name="Google Shape;6789;p99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90" name="Google Shape;6790;p99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6791" name="Google Shape;6791;p99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6792" name="Google Shape;6792;p99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6793" name="Google Shape;6793;p99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4" name="Google Shape;6794;p99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5" name="Google Shape;6795;p99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6796" name="Google Shape;6796;p99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797" name="Google Shape;6797;p99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6798" name="Google Shape;6798;p99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799" name="Google Shape;6799;p99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00" name="Google Shape;6800;p99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801" name="Google Shape;6801;p99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802" name="Google Shape;6802;p99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6803" name="Google Shape;6803;p99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804" name="Google Shape;6804;p99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6805" name="Google Shape;6805;p99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806" name="Google Shape;6806;p99"/>
                  <p:cNvCxnSpPr>
                    <a:stCxn id="6805" idx="0"/>
                    <a:endCxn id="6805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807" name="Google Shape;6807;p99"/>
                  <p:cNvCxnSpPr>
                    <a:stCxn id="6805" idx="1"/>
                    <a:endCxn id="6805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6808" name="Google Shape;6808;p99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6809" name="Google Shape;6809;p99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6810" name="Google Shape;6810;p99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6811" name="Google Shape;6811;p99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6812" name="Google Shape;6812;p99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6813" name="Google Shape;6813;p99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6814" name="Google Shape;6814;p99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6815" name="Google Shape;6815;p99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16" name="Google Shape;6816;p99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6817" name="Google Shape;6817;p99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6818" name="Google Shape;6818;p99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819" name="Google Shape;6819;p99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820" name="Google Shape;6820;p99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821" name="Google Shape;6821;p99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6822" name="Google Shape;6822;p99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6823" name="Google Shape;6823;p99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6824" name="Google Shape;6824;p99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6825" name="Google Shape;6825;p99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6826" name="Google Shape;6826;p99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6827" name="Google Shape;6827;p99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6828" name="Google Shape;6828;p99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29" name="Google Shape;6829;p99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30" name="Google Shape;6830;p99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31" name="Google Shape;6831;p99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832" name="Google Shape;6832;p9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833" name="Google Shape;6833;p99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4" name="Google Shape;6834;p99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6835" name="Google Shape;6835;p99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6836" name="Google Shape;6836;p99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6837" name="Google Shape;6837;p99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838" name="Google Shape;6838;p99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6839" name="Google Shape;6839;p99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40" name="Google Shape;6840;p99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41" name="Google Shape;6841;p99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42" name="Google Shape;6842;p99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843" name="Google Shape;6843;p9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844" name="Google Shape;6844;p99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45" name="Google Shape;6845;p99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6846" name="Google Shape;6846;p99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6847" name="Google Shape;6847;p99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6848" name="Google Shape;6848;p99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849" name="Google Shape;6849;p99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6850" name="Google Shape;6850;p99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51" name="Google Shape;6851;p99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52" name="Google Shape;6852;p99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53" name="Google Shape;6853;p99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854" name="Google Shape;6854;p9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855" name="Google Shape;6855;p99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56" name="Google Shape;6856;p99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6857" name="Google Shape;6857;p99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6858" name="Google Shape;6858;p99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6859" name="Google Shape;6859;p99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860" name="Google Shape;6860;p99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6861" name="Google Shape;6861;p99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62" name="Google Shape;6862;p99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63" name="Google Shape;6863;p99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64" name="Google Shape;6864;p99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865" name="Google Shape;6865;p9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866" name="Google Shape;6866;p99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67" name="Google Shape;6867;p99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6868" name="Google Shape;6868;p99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6869" name="Google Shape;6869;p99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6870" name="Google Shape;6870;p99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871" name="Google Shape;6871;p99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6872" name="Google Shape;6872;p99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73" name="Google Shape;6873;p99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74" name="Google Shape;6874;p99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6875" name="Google Shape;6875;p99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6876" name="Google Shape;6876;p9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877" name="Google Shape;6877;p99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78" name="Google Shape;6878;p99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sp>
        <p:nvSpPr>
          <p:cNvPr id="6879" name="Google Shape;6879;p9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0" name="Google Shape;6880;p99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1" name="Google Shape;6881;p9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6882" name="Shape 6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3" name="Google Shape;6883;p100"/>
          <p:cNvSpPr/>
          <p:nvPr>
            <p:ph idx="2" type="media"/>
          </p:nvPr>
        </p:nvSpPr>
        <p:spPr>
          <a:xfrm>
            <a:off x="144780" y="156211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84" name="Google Shape;6884;p100"/>
          <p:cNvSpPr/>
          <p:nvPr/>
        </p:nvSpPr>
        <p:spPr>
          <a:xfrm>
            <a:off x="0" y="-275953"/>
            <a:ext cx="3714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100"/>
          </a:p>
        </p:txBody>
      </p:sp>
      <p:sp>
        <p:nvSpPr>
          <p:cNvPr id="6885" name="Google Shape;6885;p10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6" name="Google Shape;6886;p100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7" name="Google Shape;6887;p10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888" name="Google Shape;6888;p100"/>
          <p:cNvGrpSpPr/>
          <p:nvPr/>
        </p:nvGrpSpPr>
        <p:grpSpPr>
          <a:xfrm>
            <a:off x="9283196" y="0"/>
            <a:ext cx="2769910" cy="5010263"/>
            <a:chOff x="-3786165" y="0"/>
            <a:chExt cx="3693214" cy="6680351"/>
          </a:xfrm>
        </p:grpSpPr>
        <p:sp>
          <p:nvSpPr>
            <p:cNvPr id="6889" name="Google Shape;6889;p100"/>
            <p:cNvSpPr/>
            <p:nvPr/>
          </p:nvSpPr>
          <p:spPr>
            <a:xfrm>
              <a:off x="-3786165" y="0"/>
              <a:ext cx="3593100" cy="59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VIDEO</a:t>
              </a:r>
              <a:endParaRPr sz="1100"/>
            </a:p>
          </p:txBody>
        </p:sp>
        <p:sp>
          <p:nvSpPr>
            <p:cNvPr id="6890" name="Google Shape;6890;p10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891" name="Google Shape;6891;p100"/>
            <p:cNvSpPr/>
            <p:nvPr/>
          </p:nvSpPr>
          <p:spPr>
            <a:xfrm>
              <a:off x="-3319415" y="465324"/>
              <a:ext cx="2944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892" name="Google Shape;6892;p100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893" name="Google Shape;6893;p100"/>
            <p:cNvSpPr/>
            <p:nvPr/>
          </p:nvSpPr>
          <p:spPr>
            <a:xfrm>
              <a:off x="-3319415" y="1729710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6894" name="Google Shape;6894;p100"/>
            <p:cNvGrpSpPr/>
            <p:nvPr/>
          </p:nvGrpSpPr>
          <p:grpSpPr>
            <a:xfrm>
              <a:off x="-3311319" y="2164285"/>
              <a:ext cx="825600" cy="209700"/>
              <a:chOff x="13504624" y="2482850"/>
              <a:chExt cx="825600" cy="209700"/>
            </a:xfrm>
          </p:grpSpPr>
          <p:sp>
            <p:nvSpPr>
              <p:cNvPr id="6895" name="Google Shape;6895;p100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54000" spcFirstLastPara="1" rIns="21600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 sz="1100"/>
              </a:p>
            </p:txBody>
          </p:sp>
          <p:cxnSp>
            <p:nvCxnSpPr>
              <p:cNvPr id="6896" name="Google Shape;6896;p100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897" name="Google Shape;6897;p100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98" name="Google Shape;6898;p100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899" name="Google Shape;6899;p100"/>
            <p:cNvSpPr/>
            <p:nvPr/>
          </p:nvSpPr>
          <p:spPr>
            <a:xfrm>
              <a:off x="-3319416" y="2553360"/>
              <a:ext cx="3126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900" name="Google Shape;6900;p100"/>
            <p:cNvSpPr/>
            <p:nvPr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6901" name="Google Shape;6901;p100"/>
            <p:cNvSpPr/>
            <p:nvPr/>
          </p:nvSpPr>
          <p:spPr>
            <a:xfrm>
              <a:off x="-3319415" y="4145790"/>
              <a:ext cx="2944800" cy="7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video, go to the tab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‘Video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video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video frame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 sz="1100"/>
            </a:p>
          </p:txBody>
        </p:sp>
        <p:grpSp>
          <p:nvGrpSpPr>
            <p:cNvPr id="6902" name="Google Shape;6902;p100"/>
            <p:cNvGrpSpPr/>
            <p:nvPr/>
          </p:nvGrpSpPr>
          <p:grpSpPr>
            <a:xfrm>
              <a:off x="-3449813" y="5047264"/>
              <a:ext cx="622279" cy="612887"/>
              <a:chOff x="12617641" y="3403239"/>
              <a:chExt cx="753000" cy="741634"/>
            </a:xfrm>
          </p:grpSpPr>
          <p:grpSp>
            <p:nvGrpSpPr>
              <p:cNvPr id="6903" name="Google Shape;6903;p10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6904" name="Google Shape;6904;p100"/>
                <p:cNvGrpSpPr/>
                <p:nvPr/>
              </p:nvGrpSpPr>
              <p:grpSpPr>
                <a:xfrm>
                  <a:off x="12782157" y="3403239"/>
                  <a:ext cx="413053" cy="396029"/>
                  <a:chOff x="13554906" y="3320109"/>
                  <a:chExt cx="444000" cy="425700"/>
                </a:xfrm>
              </p:grpSpPr>
              <p:grpSp>
                <p:nvGrpSpPr>
                  <p:cNvPr id="6905" name="Google Shape;6905;p100"/>
                  <p:cNvGrpSpPr/>
                  <p:nvPr/>
                </p:nvGrpSpPr>
                <p:grpSpPr>
                  <a:xfrm>
                    <a:off x="13554906" y="3320109"/>
                    <a:ext cx="444000" cy="425700"/>
                    <a:chOff x="12909684" y="1276143"/>
                    <a:chExt cx="444000" cy="425700"/>
                  </a:xfrm>
                </p:grpSpPr>
                <p:sp>
                  <p:nvSpPr>
                    <p:cNvPr id="6906" name="Google Shape;6906;p100"/>
                    <p:cNvSpPr/>
                    <p:nvPr/>
                  </p:nvSpPr>
                  <p:spPr>
                    <a:xfrm>
                      <a:off x="12909684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07" name="Google Shape;6907;p10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08" name="Google Shape;6908;p10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909" name="Google Shape;6909;p10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10" name="Google Shape;6910;p10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911" name="Google Shape;6911;p10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912" name="Google Shape;6912;p10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3" name="Google Shape;6913;p10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14" name="Google Shape;6914;p10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6915" name="Google Shape;6915;p10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6" name="Google Shape;6916;p10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917" name="Google Shape;6917;p10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6918" name="Google Shape;6918;p10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19" name="Google Shape;6919;p100"/>
            <p:cNvSpPr/>
            <p:nvPr/>
          </p:nvSpPr>
          <p:spPr>
            <a:xfrm>
              <a:off x="-3316836" y="3119689"/>
              <a:ext cx="1239300" cy="720000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5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8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20" name="Google Shape;6920;p100"/>
            <p:cNvGrpSpPr/>
            <p:nvPr/>
          </p:nvGrpSpPr>
          <p:grpSpPr>
            <a:xfrm>
              <a:off x="-2485819" y="3399207"/>
              <a:ext cx="1222259" cy="562582"/>
              <a:chOff x="-2485819" y="3399207"/>
              <a:chExt cx="1222259" cy="562582"/>
            </a:xfrm>
          </p:grpSpPr>
          <p:sp>
            <p:nvSpPr>
              <p:cNvPr id="6921" name="Google Shape;6921;p100"/>
              <p:cNvSpPr/>
              <p:nvPr/>
            </p:nvSpPr>
            <p:spPr>
              <a:xfrm>
                <a:off x="-2485819" y="3399207"/>
                <a:ext cx="1176600" cy="5049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2" name="Google Shape;6922;p100"/>
              <p:cNvSpPr/>
              <p:nvPr/>
            </p:nvSpPr>
            <p:spPr>
              <a:xfrm>
                <a:off x="-2479584" y="3652838"/>
                <a:ext cx="11640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23" name="Google Shape;6923;p100"/>
              <p:cNvGrpSpPr/>
              <p:nvPr/>
            </p:nvGrpSpPr>
            <p:grpSpPr>
              <a:xfrm>
                <a:off x="-2404501" y="3460379"/>
                <a:ext cx="155890" cy="131854"/>
                <a:chOff x="12968836" y="3354170"/>
                <a:chExt cx="404700" cy="342300"/>
              </a:xfrm>
            </p:grpSpPr>
            <p:sp>
              <p:nvSpPr>
                <p:cNvPr id="6924" name="Google Shape;6924;p100"/>
                <p:cNvSpPr/>
                <p:nvPr/>
              </p:nvSpPr>
              <p:spPr>
                <a:xfrm>
                  <a:off x="12968836" y="3354170"/>
                  <a:ext cx="404700" cy="342300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5" name="Google Shape;6925;p100"/>
                <p:cNvSpPr/>
                <p:nvPr/>
              </p:nvSpPr>
              <p:spPr>
                <a:xfrm>
                  <a:off x="13025180" y="3401181"/>
                  <a:ext cx="305100" cy="417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6" name="Google Shape;6926;p100"/>
                <p:cNvSpPr/>
                <p:nvPr/>
              </p:nvSpPr>
              <p:spPr>
                <a:xfrm>
                  <a:off x="13025181" y="3471575"/>
                  <a:ext cx="118800" cy="1818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7" name="Google Shape;6927;p100"/>
                <p:cNvSpPr/>
                <p:nvPr/>
              </p:nvSpPr>
              <p:spPr>
                <a:xfrm>
                  <a:off x="13180812" y="3481982"/>
                  <a:ext cx="135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8" name="Google Shape;6928;p100"/>
                <p:cNvSpPr/>
                <p:nvPr/>
              </p:nvSpPr>
              <p:spPr>
                <a:xfrm>
                  <a:off x="13180812" y="3554800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9" name="Google Shape;6929;p100"/>
                <p:cNvSpPr/>
                <p:nvPr/>
              </p:nvSpPr>
              <p:spPr>
                <a:xfrm>
                  <a:off x="13180812" y="3627618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30" name="Google Shape;6930;p100"/>
              <p:cNvGrpSpPr/>
              <p:nvPr/>
            </p:nvGrpSpPr>
            <p:grpSpPr>
              <a:xfrm>
                <a:off x="-2464480" y="3680799"/>
                <a:ext cx="207318" cy="237360"/>
                <a:chOff x="12835752" y="3926677"/>
                <a:chExt cx="538208" cy="616200"/>
              </a:xfrm>
            </p:grpSpPr>
            <p:grpSp>
              <p:nvGrpSpPr>
                <p:cNvPr id="6931" name="Google Shape;6931;p100"/>
                <p:cNvGrpSpPr/>
                <p:nvPr/>
              </p:nvGrpSpPr>
              <p:grpSpPr>
                <a:xfrm>
                  <a:off x="13000786" y="4006994"/>
                  <a:ext cx="373174" cy="315635"/>
                  <a:chOff x="12968836" y="3354170"/>
                  <a:chExt cx="404700" cy="342300"/>
                </a:xfrm>
              </p:grpSpPr>
              <p:sp>
                <p:nvSpPr>
                  <p:cNvPr id="6932" name="Google Shape;6932;p100"/>
                  <p:cNvSpPr/>
                  <p:nvPr/>
                </p:nvSpPr>
                <p:spPr>
                  <a:xfrm>
                    <a:off x="12968836" y="3354170"/>
                    <a:ext cx="404700" cy="342300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6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3" name="Google Shape;6933;p100"/>
                  <p:cNvSpPr/>
                  <p:nvPr/>
                </p:nvSpPr>
                <p:spPr>
                  <a:xfrm>
                    <a:off x="13025180" y="3401181"/>
                    <a:ext cx="305100" cy="417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4" name="Google Shape;6934;p100"/>
                  <p:cNvSpPr/>
                  <p:nvPr/>
                </p:nvSpPr>
                <p:spPr>
                  <a:xfrm>
                    <a:off x="13025181" y="3471575"/>
                    <a:ext cx="118800" cy="1818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5" name="Google Shape;6935;p100"/>
                  <p:cNvSpPr/>
                  <p:nvPr/>
                </p:nvSpPr>
                <p:spPr>
                  <a:xfrm>
                    <a:off x="13180812" y="3481982"/>
                    <a:ext cx="135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6" name="Google Shape;6936;p100"/>
                  <p:cNvSpPr/>
                  <p:nvPr/>
                </p:nvSpPr>
                <p:spPr>
                  <a:xfrm>
                    <a:off x="13180812" y="3554800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7" name="Google Shape;6937;p100"/>
                  <p:cNvSpPr/>
                  <p:nvPr/>
                </p:nvSpPr>
                <p:spPr>
                  <a:xfrm>
                    <a:off x="13180812" y="3627618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38" name="Google Shape;6938;p100"/>
                <p:cNvSpPr/>
                <p:nvPr/>
              </p:nvSpPr>
              <p:spPr>
                <a:xfrm rot="-3962804">
                  <a:off x="12776183" y="4115311"/>
                  <a:ext cx="568238" cy="23893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939" name="Google Shape;6939;p100"/>
              <p:cNvSpPr txBox="1"/>
              <p:nvPr/>
            </p:nvSpPr>
            <p:spPr>
              <a:xfrm>
                <a:off x="-2245455" y="3460544"/>
                <a:ext cx="896100" cy="13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 sz="1100"/>
              </a:p>
            </p:txBody>
          </p:sp>
          <p:sp>
            <p:nvSpPr>
              <p:cNvPr id="6940" name="Google Shape;6940;p100"/>
              <p:cNvSpPr txBox="1"/>
              <p:nvPr/>
            </p:nvSpPr>
            <p:spPr>
              <a:xfrm>
                <a:off x="-2258884" y="3712980"/>
                <a:ext cx="909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 sz="1100"/>
              </a:p>
            </p:txBody>
          </p:sp>
          <p:sp>
            <p:nvSpPr>
              <p:cNvPr id="6941" name="Google Shape;6941;p100"/>
              <p:cNvSpPr/>
              <p:nvPr/>
            </p:nvSpPr>
            <p:spPr>
              <a:xfrm>
                <a:off x="-1360391" y="378314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2" name="Google Shape;6942;p100"/>
            <p:cNvGrpSpPr/>
            <p:nvPr/>
          </p:nvGrpSpPr>
          <p:grpSpPr>
            <a:xfrm>
              <a:off x="-3310781" y="1231352"/>
              <a:ext cx="312034" cy="313503"/>
              <a:chOff x="-3310781" y="1231352"/>
              <a:chExt cx="312034" cy="313503"/>
            </a:xfrm>
          </p:grpSpPr>
          <p:sp>
            <p:nvSpPr>
              <p:cNvPr id="6943" name="Google Shape;6943;p100"/>
              <p:cNvSpPr/>
              <p:nvPr/>
            </p:nvSpPr>
            <p:spPr>
              <a:xfrm>
                <a:off x="-3310781" y="1231352"/>
                <a:ext cx="309000" cy="3090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6C6C6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4" name="Google Shape;6944;p100"/>
              <p:cNvSpPr/>
              <p:nvPr/>
            </p:nvSpPr>
            <p:spPr>
              <a:xfrm>
                <a:off x="-3308309" y="1231352"/>
                <a:ext cx="309562" cy="47054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5" name="Google Shape;6945;p100"/>
              <p:cNvSpPr/>
              <p:nvPr/>
            </p:nvSpPr>
            <p:spPr>
              <a:xfrm>
                <a:off x="-3309640" y="1497801"/>
                <a:ext cx="309562" cy="47054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46" name="Google Shape;6946;p100"/>
            <p:cNvSpPr/>
            <p:nvPr/>
          </p:nvSpPr>
          <p:spPr>
            <a:xfrm>
              <a:off x="-3786164" y="5852351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6947" name="Google Shape;6947;p100"/>
            <p:cNvGrpSpPr/>
            <p:nvPr/>
          </p:nvGrpSpPr>
          <p:grpSpPr>
            <a:xfrm>
              <a:off x="-376743" y="5681381"/>
              <a:ext cx="283792" cy="283792"/>
              <a:chOff x="-510741" y="5913713"/>
              <a:chExt cx="267652" cy="267652"/>
            </a:xfrm>
          </p:grpSpPr>
          <p:sp>
            <p:nvSpPr>
              <p:cNvPr id="6948" name="Google Shape;6948;p10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949" name="Google Shape;6949;p10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0" name="Google Shape;6950;p100"/>
            <p:cNvGrpSpPr/>
            <p:nvPr/>
          </p:nvGrpSpPr>
          <p:grpSpPr>
            <a:xfrm>
              <a:off x="-938434" y="5989728"/>
              <a:ext cx="627900" cy="576654"/>
              <a:chOff x="-938434" y="4570310"/>
              <a:chExt cx="627900" cy="576654"/>
            </a:xfrm>
          </p:grpSpPr>
          <p:grpSp>
            <p:nvGrpSpPr>
              <p:cNvPr id="6951" name="Google Shape;6951;p10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6952" name="Google Shape;6952;p10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3" name="Google Shape;6953;p10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4" name="Google Shape;6954;p10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955" name="Google Shape;6955;p10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#1">
  <p:cSld name="Title only #1">
    <p:spTree>
      <p:nvGrpSpPr>
        <p:cNvPr id="6956" name="Shape 6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7" name="Google Shape;6957;p101"/>
          <p:cNvSpPr/>
          <p:nvPr/>
        </p:nvSpPr>
        <p:spPr>
          <a:xfrm>
            <a:off x="0" y="-275953"/>
            <a:ext cx="781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#1</a:t>
            </a:r>
            <a:endParaRPr sz="1100"/>
          </a:p>
        </p:txBody>
      </p:sp>
      <p:sp>
        <p:nvSpPr>
          <p:cNvPr id="6958" name="Google Shape;6958;p10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959" name="Google Shape;6959;p10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960" name="Google Shape;6960;p10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6961" name="Shape 6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2" name="Google Shape;6962;p102"/>
          <p:cNvSpPr txBox="1"/>
          <p:nvPr>
            <p:ph idx="1" type="body"/>
          </p:nvPr>
        </p:nvSpPr>
        <p:spPr>
          <a:xfrm>
            <a:off x="0" y="0"/>
            <a:ext cx="9160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963" name="Google Shape;6963;p102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64" name="Google Shape;6964;p102"/>
          <p:cNvSpPr txBox="1"/>
          <p:nvPr>
            <p:ph idx="2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965" name="Google Shape;6965;p102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966" name="Google Shape;6966;p102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967" name="Google Shape;6967;p102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968" name="Google Shape;6968;p102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+ Image">
  <p:cSld name="Intro + Image">
    <p:spTree>
      <p:nvGrpSpPr>
        <p:cNvPr id="6969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0" name="Google Shape;6970;p103"/>
          <p:cNvSpPr/>
          <p:nvPr>
            <p:ph idx="2" type="pic"/>
          </p:nvPr>
        </p:nvSpPr>
        <p:spPr>
          <a:xfrm>
            <a:off x="0" y="-275953"/>
            <a:ext cx="9144000" cy="5419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71" name="Google Shape;6971;p103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72" name="Google Shape;6972;p103"/>
          <p:cNvSpPr txBox="1"/>
          <p:nvPr>
            <p:ph idx="1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73" name="Google Shape;6973;p103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6974" name="Google Shape;6974;p103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6975" name="Google Shape;6975;p10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976" name="Google Shape;6976;p103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7" name="Google Shape;6977;p103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978" name="Google Shape;6978;p103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979" name="Google Shape;6979;p103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6980" name="Google Shape;6980;p103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6981" name="Google Shape;6981;p103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6982" name="Google Shape;6982;p103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3" name="Google Shape;6983;p103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4" name="Google Shape;6984;p103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6985" name="Google Shape;6985;p103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6986" name="Google Shape;6986;p103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7" name="Google Shape;6987;p103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88" name="Google Shape;6988;p103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6989" name="Google Shape;6989;p10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0" name="Google Shape;6990;p10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1" name="Google Shape;6991;p10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92" name="Google Shape;6992;p103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6993" name="Google Shape;6993;p10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4" name="Google Shape;6994;p10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5" name="Google Shape;6995;p10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996" name="Google Shape;6996;p10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997" name="Google Shape;6997;p10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6998" name="Google Shape;6998;p10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6999" name="Google Shape;6999;p103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7000" name="Google Shape;7000;p10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001" name="Google Shape;7001;p10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002" name="Google Shape;7002;p10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003" name="Google Shape;7003;p10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04" name="Google Shape;7004;p10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05" name="Google Shape;7005;p10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006" name="Google Shape;7006;p10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007" name="Google Shape;7007;p10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008" name="Google Shape;7008;p10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009" name="Google Shape;7009;p10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0" name="Google Shape;7010;p10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1" name="Google Shape;7011;p10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012" name="Google Shape;7012;p10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3" name="Google Shape;7013;p10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014" name="Google Shape;7014;p10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015" name="Google Shape;7015;p10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16" name="Google Shape;7016;p103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7017" name="Google Shape;7017;p103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7018" name="Google Shape;7018;p10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019" name="Google Shape;7019;p10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0" name="Google Shape;7020;p103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7021" name="Google Shape;7021;p10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022" name="Google Shape;7022;p10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023" name="Google Shape;7023;p10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024" name="Google Shape;7024;p10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025" name="Google Shape;7025;p10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026" name="Google Shape;7026;p10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027" name="Google Shape;7027;p10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028" name="Google Shape;7028;p10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7029" name="Google Shape;7029;p10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030" name="Google Shape;7030;p10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7031" name="Google Shape;7031;p10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7032" name="Google Shape;7032;p10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7033" name="Google Shape;7033;p103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034" name="Google Shape;7034;p103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035" name="Google Shape;7035;p103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036" name="Google Shape;7036;p103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37" name="Google Shape;7037;p103"/>
          <p:cNvGrpSpPr/>
          <p:nvPr/>
        </p:nvGrpSpPr>
        <p:grpSpPr>
          <a:xfrm>
            <a:off x="9206037" y="-1185862"/>
            <a:ext cx="2771984" cy="1048050"/>
            <a:chOff x="-3889316" y="-1581150"/>
            <a:chExt cx="3695979" cy="1397400"/>
          </a:xfrm>
        </p:grpSpPr>
        <p:sp>
          <p:nvSpPr>
            <p:cNvPr id="7038" name="Google Shape;7038;p103"/>
            <p:cNvSpPr/>
            <p:nvPr/>
          </p:nvSpPr>
          <p:spPr>
            <a:xfrm>
              <a:off x="-3786437" y="-1581150"/>
              <a:ext cx="3593100" cy="139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 AN IMAGE</a:t>
              </a:r>
              <a:endParaRPr sz="1100"/>
            </a:p>
          </p:txBody>
        </p:sp>
        <p:sp>
          <p:nvSpPr>
            <p:cNvPr id="7039" name="Google Shape;7039;p103"/>
            <p:cNvSpPr/>
            <p:nvPr/>
          </p:nvSpPr>
          <p:spPr>
            <a:xfrm>
              <a:off x="-3603859" y="-1143000"/>
              <a:ext cx="3229200" cy="8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frame of the image by clicking on the tag alongside this instruction. If necessary, delete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existing image 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select the preferred image 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040" name="Google Shape;7040;p103"/>
            <p:cNvSpPr/>
            <p:nvPr/>
          </p:nvSpPr>
          <p:spPr>
            <a:xfrm flipH="1" rot="-5400000">
              <a:off x="-3925466" y="-351934"/>
              <a:ext cx="175200" cy="102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5000" lIns="135000" spcFirstLastPara="1" rIns="135000" wrap="square" tIns="13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73.xml"/><Relationship Id="rId44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75.xml"/><Relationship Id="rId46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77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48" Type="http://schemas.openxmlformats.org/officeDocument/2006/relationships/slideLayout" Target="../slideLayouts/slideLayout80.xml"/><Relationship Id="rId47" Type="http://schemas.openxmlformats.org/officeDocument/2006/relationships/slideLayout" Target="../slideLayouts/slideLayout79.xml"/><Relationship Id="rId49" Type="http://schemas.openxmlformats.org/officeDocument/2006/relationships/slideLayout" Target="../slideLayouts/slideLayout8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1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2.xml"/><Relationship Id="rId42" Type="http://schemas.openxmlformats.org/officeDocument/2006/relationships/slideLayout" Target="../slideLayouts/slideLayout124.xml"/><Relationship Id="rId41" Type="http://schemas.openxmlformats.org/officeDocument/2006/relationships/slideLayout" Target="../slideLayouts/slideLayout123.xml"/><Relationship Id="rId44" Type="http://schemas.openxmlformats.org/officeDocument/2006/relationships/slideLayout" Target="../slideLayouts/slideLayout126.xml"/><Relationship Id="rId43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28.xml"/><Relationship Id="rId45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130.xml"/><Relationship Id="rId47" Type="http://schemas.openxmlformats.org/officeDocument/2006/relationships/slideLayout" Target="../slideLayouts/slideLayout129.xml"/><Relationship Id="rId49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15.xml"/><Relationship Id="rId32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16.xml"/><Relationship Id="rId37" Type="http://schemas.openxmlformats.org/officeDocument/2006/relationships/slideLayout" Target="../slideLayouts/slideLayout119.xml"/><Relationship Id="rId36" Type="http://schemas.openxmlformats.org/officeDocument/2006/relationships/slideLayout" Target="../slideLayouts/slideLayout118.xml"/><Relationship Id="rId39" Type="http://schemas.openxmlformats.org/officeDocument/2006/relationships/slideLayout" Target="../slideLayouts/slideLayout121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1.xml"/><Relationship Id="rId51" Type="http://schemas.openxmlformats.org/officeDocument/2006/relationships/theme" Target="../theme/theme4.xml"/><Relationship Id="rId50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0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72.xml"/><Relationship Id="rId42" Type="http://schemas.openxmlformats.org/officeDocument/2006/relationships/slideLayout" Target="../slideLayouts/slideLayout174.xml"/><Relationship Id="rId41" Type="http://schemas.openxmlformats.org/officeDocument/2006/relationships/slideLayout" Target="../slideLayouts/slideLayout173.xml"/><Relationship Id="rId44" Type="http://schemas.openxmlformats.org/officeDocument/2006/relationships/slideLayout" Target="../slideLayouts/slideLayout176.xml"/><Relationship Id="rId43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78.xml"/><Relationship Id="rId45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80.xml"/><Relationship Id="rId47" Type="http://schemas.openxmlformats.org/officeDocument/2006/relationships/slideLayout" Target="../slideLayouts/slideLayout179.xml"/><Relationship Id="rId49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31" Type="http://schemas.openxmlformats.org/officeDocument/2006/relationships/slideLayout" Target="../slideLayouts/slideLayout163.xml"/><Relationship Id="rId30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69.xml"/><Relationship Id="rId36" Type="http://schemas.openxmlformats.org/officeDocument/2006/relationships/slideLayout" Target="../slideLayouts/slideLayout168.xml"/><Relationship Id="rId39" Type="http://schemas.openxmlformats.org/officeDocument/2006/relationships/slideLayout" Target="../slideLayouts/slideLayout171.xml"/><Relationship Id="rId38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53.xml"/><Relationship Id="rId24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55.xml"/><Relationship Id="rId26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0.xml"/><Relationship Id="rId27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61.xml"/><Relationship Id="rId51" Type="http://schemas.openxmlformats.org/officeDocument/2006/relationships/slideLayout" Target="../slideLayouts/slideLayout183.xml"/><Relationship Id="rId50" Type="http://schemas.openxmlformats.org/officeDocument/2006/relationships/slideLayout" Target="../slideLayouts/slideLayout182.xml"/><Relationship Id="rId52" Type="http://schemas.openxmlformats.org/officeDocument/2006/relationships/theme" Target="../theme/theme5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b="1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40000" y="1194197"/>
            <a:ext cx="8064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-9024" y="-406519"/>
            <a:ext cx="159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LAYOUT</a:t>
            </a:r>
            <a:endParaRPr sz="1100"/>
          </a:p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540000" y="5450488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52">
          <p15:clr>
            <a:srgbClr val="F26B43"/>
          </p15:clr>
        </p15:guide>
        <p15:guide id="2" pos="337">
          <p15:clr>
            <a:srgbClr val="F26B43"/>
          </p15:clr>
        </p15:guide>
        <p15:guide id="3" orient="horz" pos="2743">
          <p15:clr>
            <a:srgbClr val="F26B43"/>
          </p15:clr>
        </p15:guide>
        <p15:guide id="4" orient="horz" pos="2998">
          <p15:clr>
            <a:srgbClr val="A4A3A4"/>
          </p15:clr>
        </p15:guide>
        <p15:guide id="5" orient="horz" pos="3069">
          <p15:clr>
            <a:srgbClr val="A4A3A4"/>
          </p15:clr>
        </p15:guide>
        <p15:guide id="6" pos="5414">
          <p15:clr>
            <a:srgbClr val="F26B43"/>
          </p15:clr>
        </p15:guide>
        <p15:guide id="7" orient="horz" pos="502">
          <p15:clr>
            <a:srgbClr val="A4A3A4"/>
          </p15:clr>
        </p15:guide>
        <p15:guide id="8" orient="horz" pos="341">
          <p15:clr>
            <a:srgbClr val="A4A3A4"/>
          </p15:clr>
        </p15:guide>
        <p15:guide id="9" orient="horz" pos="1620">
          <p15:clr>
            <a:srgbClr val="F26B43"/>
          </p15:clr>
        </p15:guide>
        <p15:guide id="10" orient="horz" pos="107">
          <p15:clr>
            <a:srgbClr val="5ACBF0"/>
          </p15:clr>
        </p15:guide>
        <p15:guide id="11" orient="horz" pos="3133">
          <p15:clr>
            <a:srgbClr val="5ACBF0"/>
          </p15:clr>
        </p15:guide>
        <p15:guide id="12" pos="2880">
          <p15:clr>
            <a:srgbClr val="F26B43"/>
          </p15:clr>
        </p15:guide>
        <p15:guide id="13" pos="91">
          <p15:clr>
            <a:srgbClr val="5ACBF0"/>
          </p15:clr>
        </p15:guide>
        <p15:guide id="14" pos="5669">
          <p15:clr>
            <a:srgbClr val="5ACBF0"/>
          </p15:clr>
        </p15:guide>
        <p15:guide id="15" orient="horz">
          <p15:clr>
            <a:srgbClr val="FDE53C"/>
          </p15:clr>
        </p15:guide>
        <p15:guide id="16" pos="5760">
          <p15:clr>
            <a:srgbClr val="FDE53C"/>
          </p15:clr>
        </p15:guide>
        <p15:guide id="17">
          <p15:clr>
            <a:srgbClr val="FDE53C"/>
          </p15:clr>
        </p15:guide>
        <p15:guide id="18" orient="horz" pos="3240">
          <p15:clr>
            <a:srgbClr val="FDE53C"/>
          </p15:clr>
        </p15:guide>
        <p15:guide id="19" pos="3016">
          <p15:clr>
            <a:srgbClr val="F26B43"/>
          </p15:clr>
        </p15:guide>
        <p15:guide id="20" pos="272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35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b="1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06" name="Google Shape;1506;p35"/>
          <p:cNvSpPr txBox="1"/>
          <p:nvPr>
            <p:ph idx="1" type="body"/>
          </p:nvPr>
        </p:nvSpPr>
        <p:spPr>
          <a:xfrm>
            <a:off x="540000" y="1194197"/>
            <a:ext cx="8064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7" name="Google Shape;1507;p35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8" name="Google Shape;1508;p35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9" name="Google Shape;1509;p35"/>
          <p:cNvSpPr txBox="1"/>
          <p:nvPr/>
        </p:nvSpPr>
        <p:spPr>
          <a:xfrm>
            <a:off x="-9024" y="-406519"/>
            <a:ext cx="159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LAYOUT</a:t>
            </a:r>
            <a:endParaRPr sz="1100"/>
          </a:p>
        </p:txBody>
      </p:sp>
      <p:sp>
        <p:nvSpPr>
          <p:cNvPr id="1510" name="Google Shape;1510;p35"/>
          <p:cNvSpPr txBox="1"/>
          <p:nvPr>
            <p:ph idx="10" type="dt"/>
          </p:nvPr>
        </p:nvSpPr>
        <p:spPr>
          <a:xfrm>
            <a:off x="540000" y="5450488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  <p:sldLayoutId id="2147483719" r:id="rId40"/>
    <p:sldLayoutId id="2147483720" r:id="rId41"/>
    <p:sldLayoutId id="2147483721" r:id="rId42"/>
    <p:sldLayoutId id="2147483722" r:id="rId43"/>
    <p:sldLayoutId id="2147483723" r:id="rId44"/>
    <p:sldLayoutId id="2147483724" r:id="rId45"/>
    <p:sldLayoutId id="2147483725" r:id="rId46"/>
    <p:sldLayoutId id="2147483726" r:id="rId47"/>
    <p:sldLayoutId id="2147483727" r:id="rId48"/>
    <p:sldLayoutId id="2147483728" r:id="rId49"/>
    <p:sldLayoutId id="2147483729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52">
          <p15:clr>
            <a:srgbClr val="F26B43"/>
          </p15:clr>
        </p15:guide>
        <p15:guide id="2" pos="337">
          <p15:clr>
            <a:srgbClr val="F26B43"/>
          </p15:clr>
        </p15:guide>
        <p15:guide id="3" orient="horz" pos="2743">
          <p15:clr>
            <a:srgbClr val="F26B43"/>
          </p15:clr>
        </p15:guide>
        <p15:guide id="4" orient="horz" pos="2998">
          <p15:clr>
            <a:srgbClr val="A4A3A4"/>
          </p15:clr>
        </p15:guide>
        <p15:guide id="5" orient="horz" pos="3069">
          <p15:clr>
            <a:srgbClr val="A4A3A4"/>
          </p15:clr>
        </p15:guide>
        <p15:guide id="6" pos="5414">
          <p15:clr>
            <a:srgbClr val="F26B43"/>
          </p15:clr>
        </p15:guide>
        <p15:guide id="7" orient="horz" pos="502">
          <p15:clr>
            <a:srgbClr val="A4A3A4"/>
          </p15:clr>
        </p15:guide>
        <p15:guide id="8" orient="horz" pos="341">
          <p15:clr>
            <a:srgbClr val="A4A3A4"/>
          </p15:clr>
        </p15:guide>
        <p15:guide id="9" orient="horz" pos="1620">
          <p15:clr>
            <a:srgbClr val="F26B43"/>
          </p15:clr>
        </p15:guide>
        <p15:guide id="10" orient="horz" pos="107">
          <p15:clr>
            <a:srgbClr val="5ACBF0"/>
          </p15:clr>
        </p15:guide>
        <p15:guide id="11" orient="horz" pos="3133">
          <p15:clr>
            <a:srgbClr val="5ACBF0"/>
          </p15:clr>
        </p15:guide>
        <p15:guide id="12" pos="2880">
          <p15:clr>
            <a:srgbClr val="F26B43"/>
          </p15:clr>
        </p15:guide>
        <p15:guide id="13" pos="91">
          <p15:clr>
            <a:srgbClr val="5ACBF0"/>
          </p15:clr>
        </p15:guide>
        <p15:guide id="14" pos="5669">
          <p15:clr>
            <a:srgbClr val="5ACBF0"/>
          </p15:clr>
        </p15:guide>
        <p15:guide id="15" orient="horz">
          <p15:clr>
            <a:srgbClr val="FDE53C"/>
          </p15:clr>
        </p15:guide>
        <p15:guide id="16" pos="5760">
          <p15:clr>
            <a:srgbClr val="FDE53C"/>
          </p15:clr>
        </p15:guide>
        <p15:guide id="17">
          <p15:clr>
            <a:srgbClr val="FDE53C"/>
          </p15:clr>
        </p15:guide>
        <p15:guide id="18" orient="horz" pos="3240">
          <p15:clr>
            <a:srgbClr val="FDE53C"/>
          </p15:clr>
        </p15:guide>
        <p15:guide id="19" pos="3016">
          <p15:clr>
            <a:srgbClr val="F26B43"/>
          </p15:clr>
        </p15:guide>
        <p15:guide id="20" pos="272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18" name="Shape 5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" name="Google Shape;5519;p86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b="1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20" name="Google Shape;5520;p86"/>
          <p:cNvSpPr txBox="1"/>
          <p:nvPr>
            <p:ph idx="1" type="body"/>
          </p:nvPr>
        </p:nvSpPr>
        <p:spPr>
          <a:xfrm>
            <a:off x="540000" y="1194197"/>
            <a:ext cx="8064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1" name="Google Shape;5521;p86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2" name="Google Shape;5522;p86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23" name="Google Shape;5523;p86"/>
          <p:cNvSpPr txBox="1"/>
          <p:nvPr/>
        </p:nvSpPr>
        <p:spPr>
          <a:xfrm>
            <a:off x="-9024" y="-406519"/>
            <a:ext cx="159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LAYOUT</a:t>
            </a:r>
            <a:endParaRPr sz="1100"/>
          </a:p>
        </p:txBody>
      </p:sp>
      <p:sp>
        <p:nvSpPr>
          <p:cNvPr id="5524" name="Google Shape;5524;p86"/>
          <p:cNvSpPr txBox="1"/>
          <p:nvPr>
            <p:ph idx="10" type="dt"/>
          </p:nvPr>
        </p:nvSpPr>
        <p:spPr>
          <a:xfrm>
            <a:off x="540000" y="5450488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52">
          <p15:clr>
            <a:srgbClr val="F26B43"/>
          </p15:clr>
        </p15:guide>
        <p15:guide id="2" pos="337">
          <p15:clr>
            <a:srgbClr val="F26B43"/>
          </p15:clr>
        </p15:guide>
        <p15:guide id="3" orient="horz" pos="2743">
          <p15:clr>
            <a:srgbClr val="F26B43"/>
          </p15:clr>
        </p15:guide>
        <p15:guide id="4" orient="horz" pos="2998">
          <p15:clr>
            <a:srgbClr val="A4A3A4"/>
          </p15:clr>
        </p15:guide>
        <p15:guide id="5" orient="horz" pos="3069">
          <p15:clr>
            <a:srgbClr val="A4A3A4"/>
          </p15:clr>
        </p15:guide>
        <p15:guide id="6" pos="5414">
          <p15:clr>
            <a:srgbClr val="F26B43"/>
          </p15:clr>
        </p15:guide>
        <p15:guide id="7" orient="horz" pos="502">
          <p15:clr>
            <a:srgbClr val="A4A3A4"/>
          </p15:clr>
        </p15:guide>
        <p15:guide id="8" orient="horz" pos="341">
          <p15:clr>
            <a:srgbClr val="A4A3A4"/>
          </p15:clr>
        </p15:guide>
        <p15:guide id="9" orient="horz" pos="1620">
          <p15:clr>
            <a:srgbClr val="F26B43"/>
          </p15:clr>
        </p15:guide>
        <p15:guide id="10" orient="horz" pos="107">
          <p15:clr>
            <a:srgbClr val="5ACBF0"/>
          </p15:clr>
        </p15:guide>
        <p15:guide id="11" orient="horz" pos="3133">
          <p15:clr>
            <a:srgbClr val="5ACBF0"/>
          </p15:clr>
        </p15:guide>
        <p15:guide id="12" pos="2880">
          <p15:clr>
            <a:srgbClr val="F26B43"/>
          </p15:clr>
        </p15:guide>
        <p15:guide id="13" pos="91">
          <p15:clr>
            <a:srgbClr val="5ACBF0"/>
          </p15:clr>
        </p15:guide>
        <p15:guide id="14" pos="5669">
          <p15:clr>
            <a:srgbClr val="5ACBF0"/>
          </p15:clr>
        </p15:guide>
        <p15:guide id="15" orient="horz">
          <p15:clr>
            <a:srgbClr val="FDE53C"/>
          </p15:clr>
        </p15:guide>
        <p15:guide id="16" pos="5760">
          <p15:clr>
            <a:srgbClr val="FDE53C"/>
          </p15:clr>
        </p15:guide>
        <p15:guide id="17">
          <p15:clr>
            <a:srgbClr val="FDE53C"/>
          </p15:clr>
        </p15:guide>
        <p15:guide id="18" orient="horz" pos="3240">
          <p15:clr>
            <a:srgbClr val="FDE53C"/>
          </p15:clr>
        </p15:guide>
        <p15:guide id="19" pos="3016">
          <p15:clr>
            <a:srgbClr val="F26B43"/>
          </p15:clr>
        </p15:guide>
        <p15:guide id="20" pos="272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32" name="Shape 9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" name="Google Shape;9533;p137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b="1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534" name="Google Shape;9534;p137"/>
          <p:cNvSpPr txBox="1"/>
          <p:nvPr>
            <p:ph idx="1" type="body"/>
          </p:nvPr>
        </p:nvSpPr>
        <p:spPr>
          <a:xfrm>
            <a:off x="540000" y="1194197"/>
            <a:ext cx="8064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35" name="Google Shape;9535;p137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36" name="Google Shape;9536;p137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37" name="Google Shape;9537;p137"/>
          <p:cNvSpPr txBox="1"/>
          <p:nvPr/>
        </p:nvSpPr>
        <p:spPr>
          <a:xfrm>
            <a:off x="-9024" y="-406519"/>
            <a:ext cx="159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LAYOUT</a:t>
            </a:r>
            <a:endParaRPr sz="1100"/>
          </a:p>
        </p:txBody>
      </p:sp>
      <p:sp>
        <p:nvSpPr>
          <p:cNvPr id="9538" name="Google Shape;9538;p137"/>
          <p:cNvSpPr txBox="1"/>
          <p:nvPr>
            <p:ph idx="10" type="dt"/>
          </p:nvPr>
        </p:nvSpPr>
        <p:spPr>
          <a:xfrm>
            <a:off x="540000" y="5450488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  <p:sldLayoutId id="2147483810" r:id="rId31"/>
    <p:sldLayoutId id="2147483811" r:id="rId32"/>
    <p:sldLayoutId id="2147483812" r:id="rId33"/>
    <p:sldLayoutId id="2147483813" r:id="rId34"/>
    <p:sldLayoutId id="2147483814" r:id="rId35"/>
    <p:sldLayoutId id="2147483815" r:id="rId36"/>
    <p:sldLayoutId id="2147483816" r:id="rId37"/>
    <p:sldLayoutId id="2147483817" r:id="rId38"/>
    <p:sldLayoutId id="2147483818" r:id="rId39"/>
    <p:sldLayoutId id="2147483819" r:id="rId40"/>
    <p:sldLayoutId id="2147483820" r:id="rId41"/>
    <p:sldLayoutId id="2147483821" r:id="rId42"/>
    <p:sldLayoutId id="2147483822" r:id="rId43"/>
    <p:sldLayoutId id="2147483823" r:id="rId44"/>
    <p:sldLayoutId id="2147483824" r:id="rId45"/>
    <p:sldLayoutId id="2147483825" r:id="rId46"/>
    <p:sldLayoutId id="2147483826" r:id="rId47"/>
    <p:sldLayoutId id="2147483827" r:id="rId48"/>
    <p:sldLayoutId id="2147483828" r:id="rId49"/>
    <p:sldLayoutId id="2147483829" r:id="rId50"/>
    <p:sldLayoutId id="2147483830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52">
          <p15:clr>
            <a:srgbClr val="F26B43"/>
          </p15:clr>
        </p15:guide>
        <p15:guide id="2" pos="337">
          <p15:clr>
            <a:srgbClr val="F26B43"/>
          </p15:clr>
        </p15:guide>
        <p15:guide id="3" orient="horz" pos="2743">
          <p15:clr>
            <a:srgbClr val="F26B43"/>
          </p15:clr>
        </p15:guide>
        <p15:guide id="4" orient="horz" pos="2998">
          <p15:clr>
            <a:srgbClr val="A4A3A4"/>
          </p15:clr>
        </p15:guide>
        <p15:guide id="5" orient="horz" pos="3069">
          <p15:clr>
            <a:srgbClr val="A4A3A4"/>
          </p15:clr>
        </p15:guide>
        <p15:guide id="6" pos="5414">
          <p15:clr>
            <a:srgbClr val="F26B43"/>
          </p15:clr>
        </p15:guide>
        <p15:guide id="7" orient="horz" pos="502">
          <p15:clr>
            <a:srgbClr val="A4A3A4"/>
          </p15:clr>
        </p15:guide>
        <p15:guide id="8" orient="horz" pos="341">
          <p15:clr>
            <a:srgbClr val="A4A3A4"/>
          </p15:clr>
        </p15:guide>
        <p15:guide id="9" orient="horz" pos="1620">
          <p15:clr>
            <a:srgbClr val="F26B43"/>
          </p15:clr>
        </p15:guide>
        <p15:guide id="10" orient="horz" pos="107">
          <p15:clr>
            <a:srgbClr val="5ACBF0"/>
          </p15:clr>
        </p15:guide>
        <p15:guide id="11" orient="horz" pos="3133">
          <p15:clr>
            <a:srgbClr val="5ACBF0"/>
          </p15:clr>
        </p15:guide>
        <p15:guide id="12" pos="2880">
          <p15:clr>
            <a:srgbClr val="F26B43"/>
          </p15:clr>
        </p15:guide>
        <p15:guide id="13" pos="91">
          <p15:clr>
            <a:srgbClr val="5ACBF0"/>
          </p15:clr>
        </p15:guide>
        <p15:guide id="14" pos="5669">
          <p15:clr>
            <a:srgbClr val="5ACBF0"/>
          </p15:clr>
        </p15:guide>
        <p15:guide id="15" orient="horz">
          <p15:clr>
            <a:srgbClr val="FDE53C"/>
          </p15:clr>
        </p15:guide>
        <p15:guide id="16" pos="5760">
          <p15:clr>
            <a:srgbClr val="FDE53C"/>
          </p15:clr>
        </p15:guide>
        <p15:guide id="17">
          <p15:clr>
            <a:srgbClr val="FDE53C"/>
          </p15:clr>
        </p15:guide>
        <p15:guide id="18" orient="horz" pos="3240">
          <p15:clr>
            <a:srgbClr val="FDE53C"/>
          </p15:clr>
        </p15:guide>
        <p15:guide id="19" pos="3016">
          <p15:clr>
            <a:srgbClr val="F26B43"/>
          </p15:clr>
        </p15:guide>
        <p15:guide id="20" pos="272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3.jpg"/><Relationship Id="rId5" Type="http://schemas.openxmlformats.org/officeDocument/2006/relationships/image" Target="../media/image3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4.gif"/><Relationship Id="rId5" Type="http://schemas.openxmlformats.org/officeDocument/2006/relationships/image" Target="../media/image33.jpg"/><Relationship Id="rId6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33.jpg"/><Relationship Id="rId7" Type="http://schemas.openxmlformats.org/officeDocument/2006/relationships/image" Target="../media/image3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3.jpg"/><Relationship Id="rId5" Type="http://schemas.openxmlformats.org/officeDocument/2006/relationships/image" Target="../media/image36.gif"/><Relationship Id="rId6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2.png"/><Relationship Id="rId4" Type="http://schemas.openxmlformats.org/officeDocument/2006/relationships/image" Target="../media/image47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82.png"/><Relationship Id="rId5" Type="http://schemas.openxmlformats.org/officeDocument/2006/relationships/image" Target="../media/image47.png"/><Relationship Id="rId6" Type="http://schemas.openxmlformats.org/officeDocument/2006/relationships/image" Target="../media/image7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gif"/><Relationship Id="rId4" Type="http://schemas.openxmlformats.org/officeDocument/2006/relationships/image" Target="../media/image82.png"/><Relationship Id="rId5" Type="http://schemas.openxmlformats.org/officeDocument/2006/relationships/image" Target="../media/image47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50.png"/><Relationship Id="rId5" Type="http://schemas.openxmlformats.org/officeDocument/2006/relationships/image" Target="../media/image80.jpg"/><Relationship Id="rId6" Type="http://schemas.openxmlformats.org/officeDocument/2006/relationships/image" Target="../media/image5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Relationship Id="rId4" Type="http://schemas.openxmlformats.org/officeDocument/2006/relationships/image" Target="../media/image30.gif"/><Relationship Id="rId5" Type="http://schemas.openxmlformats.org/officeDocument/2006/relationships/image" Target="../media/image58.gif"/><Relationship Id="rId6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Relationship Id="rId5" Type="http://schemas.openxmlformats.org/officeDocument/2006/relationships/image" Target="../media/image70.png"/><Relationship Id="rId6" Type="http://schemas.openxmlformats.org/officeDocument/2006/relationships/image" Target="../media/image62.png"/><Relationship Id="rId7" Type="http://schemas.openxmlformats.org/officeDocument/2006/relationships/image" Target="../media/image66.png"/><Relationship Id="rId8" Type="http://schemas.openxmlformats.org/officeDocument/2006/relationships/image" Target="../media/image73.png"/><Relationship Id="rId11" Type="http://schemas.openxmlformats.org/officeDocument/2006/relationships/image" Target="../media/image77.png"/><Relationship Id="rId10" Type="http://schemas.openxmlformats.org/officeDocument/2006/relationships/image" Target="../media/image64.png"/><Relationship Id="rId12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1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63.png"/><Relationship Id="rId9" Type="http://schemas.openxmlformats.org/officeDocument/2006/relationships/image" Target="../media/image54.png"/><Relationship Id="rId5" Type="http://schemas.openxmlformats.org/officeDocument/2006/relationships/image" Target="../media/image42.png"/><Relationship Id="rId6" Type="http://schemas.openxmlformats.org/officeDocument/2006/relationships/image" Target="../media/image60.png"/><Relationship Id="rId7" Type="http://schemas.openxmlformats.org/officeDocument/2006/relationships/image" Target="../media/image46.png"/><Relationship Id="rId8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3.png"/><Relationship Id="rId4" Type="http://schemas.openxmlformats.org/officeDocument/2006/relationships/image" Target="../media/image42.png"/><Relationship Id="rId9" Type="http://schemas.openxmlformats.org/officeDocument/2006/relationships/image" Target="../media/image19.png"/><Relationship Id="rId5" Type="http://schemas.openxmlformats.org/officeDocument/2006/relationships/image" Target="../media/image60.png"/><Relationship Id="rId6" Type="http://schemas.openxmlformats.org/officeDocument/2006/relationships/image" Target="../media/image46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6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4" name="Shape 1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5" name="Google Shape;13555;p189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lang="en-GB"/>
              <a:t>Chapter yellow</a:t>
            </a:r>
            <a:endParaRPr/>
          </a:p>
        </p:txBody>
      </p:sp>
      <p:sp>
        <p:nvSpPr>
          <p:cNvPr id="13556" name="Google Shape;13556;p189"/>
          <p:cNvSpPr/>
          <p:nvPr/>
        </p:nvSpPr>
        <p:spPr>
          <a:xfrm>
            <a:off x="144780" y="162639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A44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557" name="Google Shape;13557;p189"/>
          <p:cNvSpPr txBox="1"/>
          <p:nvPr/>
        </p:nvSpPr>
        <p:spPr>
          <a:xfrm>
            <a:off x="1142700" y="2177100"/>
            <a:ext cx="71097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4100"/>
              <a:buFont typeface="Nunito"/>
              <a:buNone/>
            </a:pPr>
            <a:r>
              <a:rPr b="1" lang="en-GB" sz="4100">
                <a:solidFill>
                  <a:srgbClr val="A9145E"/>
                </a:solidFill>
                <a:latin typeface="Nunito"/>
                <a:ea typeface="Nunito"/>
                <a:cs typeface="Nunito"/>
                <a:sym typeface="Nunito"/>
              </a:rPr>
              <a:t>AI in Medicine HPML</a:t>
            </a:r>
            <a:endParaRPr sz="1100"/>
          </a:p>
        </p:txBody>
      </p:sp>
      <p:sp>
        <p:nvSpPr>
          <p:cNvPr id="13558" name="Google Shape;13558;p189"/>
          <p:cNvSpPr/>
          <p:nvPr/>
        </p:nvSpPr>
        <p:spPr>
          <a:xfrm>
            <a:off x="531155" y="2342249"/>
            <a:ext cx="27000" cy="459360"/>
          </a:xfrm>
          <a:custGeom>
            <a:rect b="b" l="l" r="r" t="t"/>
            <a:pathLst>
              <a:path extrusionOk="0" h="396000" w="36000">
                <a:moveTo>
                  <a:pt x="18000" y="0"/>
                </a:moveTo>
                <a:cubicBezTo>
                  <a:pt x="27941" y="0"/>
                  <a:pt x="36000" y="8059"/>
                  <a:pt x="36000" y="18000"/>
                </a:cubicBezTo>
                <a:lnTo>
                  <a:pt x="36000" y="378000"/>
                </a:lnTo>
                <a:cubicBezTo>
                  <a:pt x="36000" y="387941"/>
                  <a:pt x="27941" y="396000"/>
                  <a:pt x="18000" y="396000"/>
                </a:cubicBezTo>
                <a:cubicBezTo>
                  <a:pt x="8059" y="396000"/>
                  <a:pt x="0" y="387941"/>
                  <a:pt x="0" y="378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559" name="Google Shape;13559;p189"/>
          <p:cNvSpPr txBox="1"/>
          <p:nvPr/>
        </p:nvSpPr>
        <p:spPr>
          <a:xfrm>
            <a:off x="2446638" y="507862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0" name="Google Shape;13560;p189"/>
          <p:cNvSpPr txBox="1"/>
          <p:nvPr/>
        </p:nvSpPr>
        <p:spPr>
          <a:xfrm>
            <a:off x="1142012" y="3784418"/>
            <a:ext cx="405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</a:pPr>
            <a:r>
              <a:rPr b="1" lang="en-GB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Bryan Cardenas</a:t>
            </a:r>
            <a:endParaRPr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Performance Machine Learning</a:t>
            </a:r>
            <a:endParaRPr sz="1100"/>
          </a:p>
        </p:txBody>
      </p:sp>
      <p:sp>
        <p:nvSpPr>
          <p:cNvPr id="13561" name="Google Shape;13561;p189"/>
          <p:cNvSpPr txBox="1"/>
          <p:nvPr/>
        </p:nvSpPr>
        <p:spPr>
          <a:xfrm>
            <a:off x="8104375" y="458075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6" name="Shape 1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7" name="Google Shape;13677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076" y="1552713"/>
            <a:ext cx="5819736" cy="24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78" name="Google Shape;13678;p19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</p:txBody>
      </p:sp>
      <p:sp>
        <p:nvSpPr>
          <p:cNvPr id="13679" name="Google Shape;13679;p19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80" name="Google Shape;13680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0700" y="4465700"/>
            <a:ext cx="560800" cy="5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1" name="Google Shape;13681;p198"/>
          <p:cNvSpPr txBox="1"/>
          <p:nvPr/>
        </p:nvSpPr>
        <p:spPr>
          <a:xfrm>
            <a:off x="2581500" y="0"/>
            <a:ext cx="66360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155CC"/>
                </a:solidFill>
              </a:rPr>
              <a:t>Histopathology </a:t>
            </a:r>
            <a:endParaRPr b="1" sz="24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155CC"/>
                </a:solidFill>
              </a:rPr>
              <a:t>Conditioned Language Modelling</a:t>
            </a:r>
            <a:endParaRPr b="1"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</p:txBody>
      </p:sp>
      <p:pic>
        <p:nvPicPr>
          <p:cNvPr id="13682" name="Google Shape;13682;p198"/>
          <p:cNvPicPr preferRelativeResize="0"/>
          <p:nvPr/>
        </p:nvPicPr>
        <p:blipFill rotWithShape="1">
          <a:blip r:embed="rId5">
            <a:alphaModFix/>
          </a:blip>
          <a:srcRect b="0" l="31086" r="0" t="0"/>
          <a:stretch/>
        </p:blipFill>
        <p:spPr>
          <a:xfrm>
            <a:off x="-959400" y="0"/>
            <a:ext cx="3467474" cy="503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83" name="Google Shape;13683;p198"/>
          <p:cNvGrpSpPr/>
          <p:nvPr/>
        </p:nvGrpSpPr>
        <p:grpSpPr>
          <a:xfrm>
            <a:off x="2665381" y="3275288"/>
            <a:ext cx="4060212" cy="1266438"/>
            <a:chOff x="2697781" y="4181338"/>
            <a:chExt cx="4060212" cy="1266438"/>
          </a:xfrm>
        </p:grpSpPr>
        <p:sp>
          <p:nvSpPr>
            <p:cNvPr id="13684" name="Google Shape;13684;p198"/>
            <p:cNvSpPr txBox="1"/>
            <p:nvPr/>
          </p:nvSpPr>
          <p:spPr>
            <a:xfrm>
              <a:off x="3172845" y="4181350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01.</a:t>
              </a:r>
              <a:endParaRPr b="1" sz="2800">
                <a:solidFill>
                  <a:srgbClr val="A64D79"/>
                </a:solidFill>
              </a:endParaRPr>
            </a:p>
          </p:txBody>
        </p:sp>
        <p:sp>
          <p:nvSpPr>
            <p:cNvPr id="13685" name="Google Shape;13685;p198"/>
            <p:cNvSpPr txBox="1"/>
            <p:nvPr/>
          </p:nvSpPr>
          <p:spPr>
            <a:xfrm>
              <a:off x="4567394" y="5016663"/>
              <a:ext cx="2190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A64D79"/>
                  </a:solidFill>
                </a:rPr>
                <a:t>Fitting generated text </a:t>
              </a:r>
              <a:endParaRPr sz="1200">
                <a:solidFill>
                  <a:srgbClr val="8B5B74"/>
                </a:solidFill>
              </a:endParaRPr>
            </a:p>
          </p:txBody>
        </p:sp>
        <p:sp>
          <p:nvSpPr>
            <p:cNvPr id="13686" name="Google Shape;13686;p198"/>
            <p:cNvSpPr txBox="1"/>
            <p:nvPr/>
          </p:nvSpPr>
          <p:spPr>
            <a:xfrm>
              <a:off x="5067745" y="4181338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02.</a:t>
              </a:r>
              <a:endParaRPr b="1" sz="2800">
                <a:solidFill>
                  <a:srgbClr val="A64D79"/>
                </a:solidFill>
              </a:endParaRPr>
            </a:p>
          </p:txBody>
        </p:sp>
        <p:sp>
          <p:nvSpPr>
            <p:cNvPr id="13687" name="Google Shape;13687;p198"/>
            <p:cNvSpPr txBox="1"/>
            <p:nvPr/>
          </p:nvSpPr>
          <p:spPr>
            <a:xfrm>
              <a:off x="2697781" y="5016675"/>
              <a:ext cx="224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A64D79"/>
                  </a:solidFill>
                </a:rPr>
                <a:t>Data Management </a:t>
              </a:r>
              <a:r>
                <a:rPr b="1" lang="en-GB" sz="1050">
                  <a:solidFill>
                    <a:srgbClr val="222222"/>
                  </a:solidFill>
                  <a:highlight>
                    <a:srgbClr val="FFFFFF"/>
                  </a:highlight>
                </a:rPr>
                <a:t> </a:t>
              </a:r>
              <a:endParaRPr sz="1200">
                <a:solidFill>
                  <a:srgbClr val="8B5B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2" name="Shape 1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3" name="Google Shape;13693;p199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lang="en-GB"/>
              <a:t>Chapter green</a:t>
            </a:r>
            <a:endParaRPr/>
          </a:p>
        </p:txBody>
      </p:sp>
      <p:sp>
        <p:nvSpPr>
          <p:cNvPr id="13694" name="Google Shape;13694;p199"/>
          <p:cNvSpPr/>
          <p:nvPr/>
        </p:nvSpPr>
        <p:spPr>
          <a:xfrm>
            <a:off x="144780" y="162639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A44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695" name="Google Shape;13695;p199"/>
          <p:cNvSpPr txBox="1"/>
          <p:nvPr/>
        </p:nvSpPr>
        <p:spPr>
          <a:xfrm>
            <a:off x="689822" y="2219100"/>
            <a:ext cx="7278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1" lang="en-GB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Protein Folding &amp; Design</a:t>
            </a:r>
            <a:endParaRPr sz="1100"/>
          </a:p>
        </p:txBody>
      </p:sp>
      <p:sp>
        <p:nvSpPr>
          <p:cNvPr id="13696" name="Google Shape;13696;p199"/>
          <p:cNvSpPr/>
          <p:nvPr/>
        </p:nvSpPr>
        <p:spPr>
          <a:xfrm>
            <a:off x="531155" y="2342250"/>
            <a:ext cx="27000" cy="459360"/>
          </a:xfrm>
          <a:custGeom>
            <a:rect b="b" l="l" r="r" t="t"/>
            <a:pathLst>
              <a:path extrusionOk="0" h="396000" w="36000">
                <a:moveTo>
                  <a:pt x="18000" y="0"/>
                </a:moveTo>
                <a:cubicBezTo>
                  <a:pt x="27941" y="0"/>
                  <a:pt x="36000" y="8059"/>
                  <a:pt x="36000" y="18000"/>
                </a:cubicBezTo>
                <a:lnTo>
                  <a:pt x="36000" y="378000"/>
                </a:lnTo>
                <a:cubicBezTo>
                  <a:pt x="36000" y="387941"/>
                  <a:pt x="27941" y="396000"/>
                  <a:pt x="18000" y="396000"/>
                </a:cubicBezTo>
                <a:cubicBezTo>
                  <a:pt x="8059" y="396000"/>
                  <a:pt x="0" y="387941"/>
                  <a:pt x="0" y="378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697" name="Google Shape;13697;p199"/>
          <p:cNvSpPr txBox="1"/>
          <p:nvPr/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698" name="Google Shape;13698;p199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FEFEF"/>
                </a:solidFill>
              </a:rPr>
              <a:t>High Performance Machine Learning Group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2" name="Shape 1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3" name="Google Shape;13703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04" name="Google Shape;13704;p200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5" name="Google Shape;13705;p200"/>
          <p:cNvSpPr txBox="1"/>
          <p:nvPr/>
        </p:nvSpPr>
        <p:spPr>
          <a:xfrm>
            <a:off x="341238" y="4067425"/>
            <a:ext cx="41064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ACTG</a:t>
            </a:r>
            <a:endParaRPr b="1" sz="2400">
              <a:solidFill>
                <a:schemeClr val="dk2"/>
              </a:solidFill>
            </a:endParaRPr>
          </a:p>
        </p:txBody>
      </p:sp>
      <p:pic>
        <p:nvPicPr>
          <p:cNvPr id="13706" name="Google Shape;13706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902" y="806238"/>
            <a:ext cx="4584648" cy="373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7" name="Google Shape;13707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175" y="667675"/>
            <a:ext cx="2140525" cy="35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1" name="Shape 1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2" name="Google Shape;13712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3" name="Google Shape;13713;p201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14" name="Google Shape;13714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650" y="806250"/>
            <a:ext cx="17335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5" name="Google Shape;13715;p201"/>
          <p:cNvSpPr txBox="1"/>
          <p:nvPr/>
        </p:nvSpPr>
        <p:spPr>
          <a:xfrm>
            <a:off x="153650" y="3951975"/>
            <a:ext cx="41064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ACTG</a:t>
            </a:r>
            <a:endParaRPr b="1" sz="2400">
              <a:solidFill>
                <a:schemeClr val="dk2"/>
              </a:solidFill>
            </a:endParaRPr>
          </a:p>
        </p:txBody>
      </p:sp>
      <p:pic>
        <p:nvPicPr>
          <p:cNvPr id="13716" name="Google Shape;13716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902" y="806238"/>
            <a:ext cx="4584648" cy="373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7" name="Google Shape;13717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21825" y="1440450"/>
            <a:ext cx="4368050" cy="21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1" name="Shape 1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" name="Google Shape;13722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117512" y="1117512"/>
            <a:ext cx="5054700" cy="28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3" name="Google Shape;13723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800" y="4159225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24" name="Google Shape;13724;p202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25" name="Google Shape;13725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025" y="0"/>
            <a:ext cx="399650" cy="3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6" name="Google Shape;13726;p202"/>
          <p:cNvSpPr txBox="1"/>
          <p:nvPr/>
        </p:nvSpPr>
        <p:spPr>
          <a:xfrm>
            <a:off x="2819675" y="177625"/>
            <a:ext cx="6324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1155CC"/>
                </a:solidFill>
              </a:rPr>
              <a:t>AlphaFold2</a:t>
            </a:r>
            <a:endParaRPr b="1"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</p:txBody>
      </p:sp>
      <p:pic>
        <p:nvPicPr>
          <p:cNvPr id="13727" name="Google Shape;13727;p202"/>
          <p:cNvPicPr preferRelativeResize="0"/>
          <p:nvPr/>
        </p:nvPicPr>
        <p:blipFill rotWithShape="1">
          <a:blip r:embed="rId6">
            <a:alphaModFix/>
          </a:blip>
          <a:srcRect b="31010" l="8510" r="9809" t="0"/>
          <a:stretch/>
        </p:blipFill>
        <p:spPr>
          <a:xfrm>
            <a:off x="3058500" y="1646790"/>
            <a:ext cx="2883076" cy="198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8" name="Google Shape;13728;p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1575" y="1592070"/>
            <a:ext cx="2883074" cy="20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2" name="Shape 1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3" name="Google Shape;1373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175" y="940000"/>
            <a:ext cx="4995050" cy="38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4" name="Google Shape;13734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117512" y="1117512"/>
            <a:ext cx="5054700" cy="28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5" name="Google Shape;13735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800" y="4159225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6" name="Google Shape;13736;p203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7" name="Google Shape;13737;p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0025" y="0"/>
            <a:ext cx="399650" cy="3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8" name="Google Shape;13738;p203"/>
          <p:cNvSpPr txBox="1"/>
          <p:nvPr/>
        </p:nvSpPr>
        <p:spPr>
          <a:xfrm>
            <a:off x="2819675" y="177625"/>
            <a:ext cx="6324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155CC"/>
                </a:solidFill>
              </a:rPr>
              <a:t>AlphaFold2</a:t>
            </a:r>
            <a:endParaRPr b="1"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2" name="Shape 1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3" name="Google Shape;13743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117512" y="1117512"/>
            <a:ext cx="5054700" cy="28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4" name="Google Shape;13744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800" y="4159225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45" name="Google Shape;13745;p204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46" name="Google Shape;13746;p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025" y="0"/>
            <a:ext cx="399650" cy="3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7" name="Google Shape;13747;p204"/>
          <p:cNvPicPr preferRelativeResize="0"/>
          <p:nvPr/>
        </p:nvPicPr>
        <p:blipFill rotWithShape="1">
          <a:blip r:embed="rId6">
            <a:alphaModFix/>
          </a:blip>
          <a:srcRect b="14978" l="0" r="0" t="3214"/>
          <a:stretch/>
        </p:blipFill>
        <p:spPr>
          <a:xfrm>
            <a:off x="2861025" y="907950"/>
            <a:ext cx="6202450" cy="285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48" name="Google Shape;13748;p204"/>
          <p:cNvSpPr/>
          <p:nvPr/>
        </p:nvSpPr>
        <p:spPr>
          <a:xfrm>
            <a:off x="3293325" y="1036100"/>
            <a:ext cx="2997300" cy="102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9" name="Google Shape;13749;p204"/>
          <p:cNvSpPr txBox="1"/>
          <p:nvPr/>
        </p:nvSpPr>
        <p:spPr>
          <a:xfrm>
            <a:off x="2819675" y="177625"/>
            <a:ext cx="6324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155CC"/>
                </a:solidFill>
              </a:rPr>
              <a:t>AlphaFold2</a:t>
            </a:r>
            <a:endParaRPr b="1"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</p:txBody>
      </p:sp>
      <p:cxnSp>
        <p:nvCxnSpPr>
          <p:cNvPr id="13750" name="Google Shape;13750;p204"/>
          <p:cNvCxnSpPr/>
          <p:nvPr/>
        </p:nvCxnSpPr>
        <p:spPr>
          <a:xfrm flipH="1">
            <a:off x="3448775" y="688275"/>
            <a:ext cx="2590200" cy="86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4" name="Shape 1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5" name="Google Shape;13755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0" y="396970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6" name="Google Shape;13756;p205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57" name="Google Shape;13757;p205"/>
          <p:cNvPicPr preferRelativeResize="0"/>
          <p:nvPr/>
        </p:nvPicPr>
        <p:blipFill rotWithShape="1">
          <a:blip r:embed="rId4">
            <a:alphaModFix/>
          </a:blip>
          <a:srcRect b="31010" l="8510" r="9809" t="0"/>
          <a:stretch/>
        </p:blipFill>
        <p:spPr>
          <a:xfrm>
            <a:off x="281250" y="343026"/>
            <a:ext cx="2501400" cy="1720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58" name="Google Shape;13758;p205"/>
          <p:cNvCxnSpPr/>
          <p:nvPr/>
        </p:nvCxnSpPr>
        <p:spPr>
          <a:xfrm>
            <a:off x="3200300" y="1269875"/>
            <a:ext cx="3867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59" name="Google Shape;13759;p205"/>
          <p:cNvSpPr txBox="1"/>
          <p:nvPr/>
        </p:nvSpPr>
        <p:spPr>
          <a:xfrm>
            <a:off x="3551263" y="947275"/>
            <a:ext cx="25014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155CC"/>
                </a:solidFill>
              </a:rPr>
              <a:t>AlphaFold2</a:t>
            </a:r>
            <a:endParaRPr b="1" sz="2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</p:txBody>
      </p:sp>
      <p:cxnSp>
        <p:nvCxnSpPr>
          <p:cNvPr id="13760" name="Google Shape;13760;p205"/>
          <p:cNvCxnSpPr/>
          <p:nvPr/>
        </p:nvCxnSpPr>
        <p:spPr>
          <a:xfrm>
            <a:off x="6108825" y="1269875"/>
            <a:ext cx="3867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61" name="Google Shape;13761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1675" y="441837"/>
            <a:ext cx="2098326" cy="1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2" name="Google Shape;13762;p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8050" y="2425575"/>
            <a:ext cx="5878799" cy="22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6" name="Shape 1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7" name="Google Shape;13767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68" name="Google Shape;13768;p206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69" name="Google Shape;13769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975" y="873325"/>
            <a:ext cx="3531782" cy="218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0" name="Google Shape;13770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760" y="873325"/>
            <a:ext cx="3348210" cy="218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1" name="Google Shape;13771;p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5975" y="3061546"/>
            <a:ext cx="3531782" cy="180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2" name="Google Shape;13772;p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7760" y="3061546"/>
            <a:ext cx="3348211" cy="1800754"/>
          </a:xfrm>
          <a:prstGeom prst="rect">
            <a:avLst/>
          </a:prstGeom>
          <a:noFill/>
          <a:ln>
            <a:noFill/>
          </a:ln>
        </p:spPr>
      </p:pic>
      <p:sp>
        <p:nvSpPr>
          <p:cNvPr id="13773" name="Google Shape;13773;p206"/>
          <p:cNvSpPr txBox="1"/>
          <p:nvPr/>
        </p:nvSpPr>
        <p:spPr>
          <a:xfrm>
            <a:off x="6986538" y="3061546"/>
            <a:ext cx="1640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</a:rPr>
              <a:t>Diffusion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13774" name="Google Shape;13774;p206"/>
          <p:cNvSpPr txBox="1"/>
          <p:nvPr/>
        </p:nvSpPr>
        <p:spPr>
          <a:xfrm>
            <a:off x="1375672" y="3096273"/>
            <a:ext cx="26331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ProteinMPNN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775" name="Google Shape;13775;p206"/>
          <p:cNvSpPr txBox="1"/>
          <p:nvPr/>
        </p:nvSpPr>
        <p:spPr>
          <a:xfrm>
            <a:off x="-18300" y="2283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GB" sz="2400">
                <a:solidFill>
                  <a:srgbClr val="B45F06"/>
                </a:solidFill>
              </a:rPr>
              <a:t>Suite of Protein Models</a:t>
            </a:r>
            <a:endParaRPr b="1" sz="24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E9E9E9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3779" name="Shape 1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0" name="Google Shape;13780;p207"/>
          <p:cNvSpPr txBox="1"/>
          <p:nvPr/>
        </p:nvSpPr>
        <p:spPr>
          <a:xfrm>
            <a:off x="0" y="2002588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9145E"/>
                </a:solidFill>
              </a:rPr>
              <a:t>Experimental vaccinology@AMC</a:t>
            </a:r>
            <a:endParaRPr b="1" sz="2800">
              <a:solidFill>
                <a:srgbClr val="A9145E"/>
              </a:solidFill>
            </a:endParaRPr>
          </a:p>
        </p:txBody>
      </p:sp>
      <p:sp>
        <p:nvSpPr>
          <p:cNvPr id="13781" name="Google Shape;13781;p207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9145E"/>
                </a:solidFill>
              </a:rPr>
              <a:t>High Performance Machine Learning Group</a:t>
            </a:r>
            <a:endParaRPr sz="1200">
              <a:solidFill>
                <a:srgbClr val="A9145E"/>
              </a:solidFill>
            </a:endParaRPr>
          </a:p>
        </p:txBody>
      </p:sp>
      <p:grpSp>
        <p:nvGrpSpPr>
          <p:cNvPr id="13782" name="Google Shape;13782;p207"/>
          <p:cNvGrpSpPr/>
          <p:nvPr/>
        </p:nvGrpSpPr>
        <p:grpSpPr>
          <a:xfrm>
            <a:off x="492025" y="482900"/>
            <a:ext cx="1159500" cy="1132500"/>
            <a:chOff x="492025" y="482900"/>
            <a:chExt cx="1159500" cy="1132500"/>
          </a:xfrm>
        </p:grpSpPr>
        <p:sp>
          <p:nvSpPr>
            <p:cNvPr id="13783" name="Google Shape;13783;p207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rgbClr val="D9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4" name="Google Shape;13784;p207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5" name="Google Shape;13785;p207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6" name="Google Shape;13786;p207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7" name="Google Shape;13787;p207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88" name="Google Shape;13788;p207"/>
          <p:cNvGrpSpPr/>
          <p:nvPr/>
        </p:nvGrpSpPr>
        <p:grpSpPr>
          <a:xfrm>
            <a:off x="7754600" y="1525913"/>
            <a:ext cx="1011300" cy="1746825"/>
            <a:chOff x="3908700" y="1327700"/>
            <a:chExt cx="1011300" cy="1746825"/>
          </a:xfrm>
        </p:grpSpPr>
        <p:sp>
          <p:nvSpPr>
            <p:cNvPr id="13789" name="Google Shape;13789;p207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503F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0" name="Google Shape;13790;p207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3D320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1" name="Google Shape;13791;p207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92" name="Google Shape;1379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75" y="4433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3" name="Google Shape;13793;p207"/>
          <p:cNvSpPr txBox="1"/>
          <p:nvPr/>
        </p:nvSpPr>
        <p:spPr>
          <a:xfrm>
            <a:off x="8074850" y="149975"/>
            <a:ext cx="12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A9145E"/>
                </a:solidFill>
              </a:rPr>
              <a:t>11/01/2023</a:t>
            </a:r>
            <a:endParaRPr b="1" sz="800">
              <a:solidFill>
                <a:srgbClr val="A9145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5" name="Shape 1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6" name="Google Shape;13566;p190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155CC"/>
                </a:solidFill>
              </a:rPr>
              <a:t>What are we doing @SURF</a:t>
            </a:r>
            <a:r>
              <a:rPr b="1" lang="en-GB" sz="2800">
                <a:solidFill>
                  <a:srgbClr val="1155CC"/>
                </a:solidFill>
              </a:rPr>
              <a:t>?</a:t>
            </a:r>
            <a:endParaRPr b="1" sz="2800">
              <a:solidFill>
                <a:srgbClr val="1155CC"/>
              </a:solidFill>
            </a:endParaRPr>
          </a:p>
        </p:txBody>
      </p:sp>
      <p:pic>
        <p:nvPicPr>
          <p:cNvPr id="13567" name="Google Shape;13567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500" y="43266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8" name="Google Shape;13568;p190"/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9" name="Google Shape;13569;p190"/>
          <p:cNvSpPr txBox="1"/>
          <p:nvPr/>
        </p:nvSpPr>
        <p:spPr>
          <a:xfrm>
            <a:off x="1037332" y="1732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3570" name="Google Shape;13570;p190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1" name="Google Shape;13571;p190"/>
          <p:cNvSpPr txBox="1"/>
          <p:nvPr/>
        </p:nvSpPr>
        <p:spPr>
          <a:xfrm>
            <a:off x="3800056" y="2348500"/>
            <a:ext cx="219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Protein Design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Assist with protein design for vaccines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3572" name="Google Shape;13572;p190"/>
          <p:cNvSpPr txBox="1"/>
          <p:nvPr/>
        </p:nvSpPr>
        <p:spPr>
          <a:xfrm>
            <a:off x="4123532" y="1732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3573" name="Google Shape;13573;p190"/>
          <p:cNvSpPr txBox="1"/>
          <p:nvPr/>
        </p:nvSpPr>
        <p:spPr>
          <a:xfrm>
            <a:off x="6502156" y="2308788"/>
            <a:ext cx="2036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Hereditary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How to use Neural Networks in multi modal data environments across multiple labs in the EU.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3574" name="Google Shape;13574;p190"/>
          <p:cNvSpPr txBox="1"/>
          <p:nvPr/>
        </p:nvSpPr>
        <p:spPr>
          <a:xfrm>
            <a:off x="6740182" y="173290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3575" name="Google Shape;13575;p190"/>
          <p:cNvSpPr txBox="1"/>
          <p:nvPr/>
        </p:nvSpPr>
        <p:spPr>
          <a:xfrm>
            <a:off x="1016081" y="2348500"/>
            <a:ext cx="224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Histopathology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Detecting cancer and </a:t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B5B74"/>
                </a:solidFill>
              </a:rPr>
              <a:t>Precursor lesions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3576" name="Google Shape;13576;p190"/>
          <p:cNvSpPr/>
          <p:nvPr/>
        </p:nvSpPr>
        <p:spPr>
          <a:xfrm>
            <a:off x="198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7" name="Shape 1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8" name="Google Shape;13798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775" y="1171311"/>
            <a:ext cx="3330701" cy="333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99" name="Google Shape;13799;p208"/>
          <p:cNvSpPr txBox="1"/>
          <p:nvPr/>
        </p:nvSpPr>
        <p:spPr>
          <a:xfrm>
            <a:off x="2994275" y="279050"/>
            <a:ext cx="61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C189B"/>
                </a:solidFill>
              </a:rPr>
              <a:t>SARS-COV-2</a:t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800" name="Google Shape;13800;p208"/>
          <p:cNvPicPr preferRelativeResize="0"/>
          <p:nvPr/>
        </p:nvPicPr>
        <p:blipFill rotWithShape="1">
          <a:blip r:embed="rId4">
            <a:alphaModFix/>
          </a:blip>
          <a:srcRect b="4857" l="47042" r="0" t="9165"/>
          <a:stretch/>
        </p:blipFill>
        <p:spPr>
          <a:xfrm>
            <a:off x="-18300" y="0"/>
            <a:ext cx="3060749" cy="50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01" name="Google Shape;13801;p20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2" name="Google Shape;13802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325" y="4159825"/>
            <a:ext cx="983675" cy="9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6" name="Shape 1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7" name="Google Shape;13807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325" y="4159825"/>
            <a:ext cx="983675" cy="9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8" name="Google Shape;13808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1632329"/>
            <a:ext cx="2310326" cy="231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9" name="Google Shape;13809;p209"/>
          <p:cNvPicPr preferRelativeResize="0"/>
          <p:nvPr/>
        </p:nvPicPr>
        <p:blipFill rotWithShape="1">
          <a:blip r:embed="rId5">
            <a:alphaModFix/>
          </a:blip>
          <a:srcRect b="4857" l="47042" r="0" t="9165"/>
          <a:stretch/>
        </p:blipFill>
        <p:spPr>
          <a:xfrm>
            <a:off x="-18300" y="0"/>
            <a:ext cx="3060749" cy="50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0" name="Google Shape;13810;p209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11" name="Google Shape;13811;p209"/>
          <p:cNvPicPr preferRelativeResize="0"/>
          <p:nvPr/>
        </p:nvPicPr>
        <p:blipFill rotWithShape="1">
          <a:blip r:embed="rId6">
            <a:alphaModFix/>
          </a:blip>
          <a:srcRect b="7646" l="0" r="0" t="0"/>
          <a:stretch/>
        </p:blipFill>
        <p:spPr>
          <a:xfrm>
            <a:off x="6807950" y="1586100"/>
            <a:ext cx="1623950" cy="22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2" name="Google Shape;13812;p209"/>
          <p:cNvSpPr/>
          <p:nvPr/>
        </p:nvSpPr>
        <p:spPr>
          <a:xfrm>
            <a:off x="5002925" y="1997475"/>
            <a:ext cx="480900" cy="406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3" name="Google Shape;13813;p209"/>
          <p:cNvCxnSpPr>
            <a:endCxn id="13814" idx="2"/>
          </p:cNvCxnSpPr>
          <p:nvPr/>
        </p:nvCxnSpPr>
        <p:spPr>
          <a:xfrm flipH="1" rot="10800000">
            <a:off x="4993600" y="1586100"/>
            <a:ext cx="2543100" cy="4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15" name="Google Shape;13815;p209"/>
          <p:cNvCxnSpPr>
            <a:endCxn id="13811" idx="2"/>
          </p:cNvCxnSpPr>
          <p:nvPr/>
        </p:nvCxnSpPr>
        <p:spPr>
          <a:xfrm>
            <a:off x="5003025" y="2345800"/>
            <a:ext cx="2616900" cy="15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816" name="Google Shape;13816;p209"/>
          <p:cNvSpPr txBox="1"/>
          <p:nvPr/>
        </p:nvSpPr>
        <p:spPr>
          <a:xfrm>
            <a:off x="3153300" y="757275"/>
            <a:ext cx="283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SARS-COV-2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817" name="Google Shape;13817;p209"/>
          <p:cNvSpPr txBox="1"/>
          <p:nvPr/>
        </p:nvSpPr>
        <p:spPr>
          <a:xfrm>
            <a:off x="6224350" y="757275"/>
            <a:ext cx="262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Spike Protein</a:t>
            </a:r>
            <a:endParaRPr b="1" sz="2200">
              <a:solidFill>
                <a:srgbClr val="3C189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1" name="Shape 1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2" name="Google Shape;13822;p210"/>
          <p:cNvPicPr preferRelativeResize="0"/>
          <p:nvPr/>
        </p:nvPicPr>
        <p:blipFill rotWithShape="1">
          <a:blip r:embed="rId3">
            <a:alphaModFix/>
          </a:blip>
          <a:srcRect b="0" l="18550" r="28495" t="0"/>
          <a:stretch/>
        </p:blipFill>
        <p:spPr>
          <a:xfrm>
            <a:off x="6224350" y="1064805"/>
            <a:ext cx="2837400" cy="301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3" name="Google Shape;1382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00" y="1632329"/>
            <a:ext cx="2310326" cy="231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24" name="Google Shape;13824;p210"/>
          <p:cNvSpPr txBox="1"/>
          <p:nvPr/>
        </p:nvSpPr>
        <p:spPr>
          <a:xfrm>
            <a:off x="3153300" y="757275"/>
            <a:ext cx="283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SARS-COV-2</a:t>
            </a:r>
            <a:endParaRPr b="1" sz="2200">
              <a:solidFill>
                <a:srgbClr val="3C189B"/>
              </a:solidFill>
            </a:endParaRPr>
          </a:p>
        </p:txBody>
      </p:sp>
      <p:pic>
        <p:nvPicPr>
          <p:cNvPr id="13825" name="Google Shape;13825;p210"/>
          <p:cNvPicPr preferRelativeResize="0"/>
          <p:nvPr/>
        </p:nvPicPr>
        <p:blipFill rotWithShape="1">
          <a:blip r:embed="rId5">
            <a:alphaModFix/>
          </a:blip>
          <a:srcRect b="4857" l="47042" r="0" t="9165"/>
          <a:stretch/>
        </p:blipFill>
        <p:spPr>
          <a:xfrm>
            <a:off x="-18300" y="0"/>
            <a:ext cx="3060749" cy="50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26" name="Google Shape;13826;p210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7" name="Google Shape;13827;p210"/>
          <p:cNvSpPr txBox="1"/>
          <p:nvPr/>
        </p:nvSpPr>
        <p:spPr>
          <a:xfrm>
            <a:off x="6224350" y="757275"/>
            <a:ext cx="262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GB" sz="2200">
                <a:solidFill>
                  <a:srgbClr val="3C189B"/>
                </a:solidFill>
              </a:rPr>
              <a:t>Spike Protein</a:t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828" name="Google Shape;13828;p210"/>
          <p:cNvSpPr/>
          <p:nvPr/>
        </p:nvSpPr>
        <p:spPr>
          <a:xfrm>
            <a:off x="5002925" y="1997475"/>
            <a:ext cx="480900" cy="406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29" name="Google Shape;13829;p210"/>
          <p:cNvCxnSpPr>
            <a:endCxn id="13827" idx="2"/>
          </p:cNvCxnSpPr>
          <p:nvPr/>
        </p:nvCxnSpPr>
        <p:spPr>
          <a:xfrm flipH="1" rot="10800000">
            <a:off x="4993600" y="1280475"/>
            <a:ext cx="2543100" cy="4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30" name="Google Shape;13830;p210"/>
          <p:cNvCxnSpPr>
            <a:endCxn id="13831" idx="2"/>
          </p:cNvCxnSpPr>
          <p:nvPr/>
        </p:nvCxnSpPr>
        <p:spPr>
          <a:xfrm>
            <a:off x="5003025" y="2345800"/>
            <a:ext cx="2616900" cy="15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832" name="Google Shape;13832;p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0325" y="4159825"/>
            <a:ext cx="983675" cy="9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6" name="Shape 1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7" name="Google Shape;13837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8" name="Google Shape;13838;p211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9" name="Google Shape;13839;p211"/>
          <p:cNvSpPr txBox="1"/>
          <p:nvPr/>
        </p:nvSpPr>
        <p:spPr>
          <a:xfrm>
            <a:off x="0" y="279050"/>
            <a:ext cx="91440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1155CC"/>
                </a:solidFill>
              </a:rPr>
              <a:t>Experimental vaccinology@AMC</a:t>
            </a:r>
            <a:endParaRPr b="1" sz="22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3151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C189B"/>
              </a:solidFill>
            </a:endParaRPr>
          </a:p>
        </p:txBody>
      </p:sp>
      <p:pic>
        <p:nvPicPr>
          <p:cNvPr id="13840" name="Google Shape;13840;p211"/>
          <p:cNvPicPr preferRelativeResize="0"/>
          <p:nvPr/>
        </p:nvPicPr>
        <p:blipFill rotWithShape="1">
          <a:blip r:embed="rId4">
            <a:alphaModFix/>
          </a:blip>
          <a:srcRect b="28494" l="40953" r="32014" t="0"/>
          <a:stretch/>
        </p:blipFill>
        <p:spPr>
          <a:xfrm>
            <a:off x="8067325" y="117275"/>
            <a:ext cx="836449" cy="8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1" name="Google Shape;13841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800" y="2069525"/>
            <a:ext cx="3447900" cy="208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2" name="Google Shape;13842;p211"/>
          <p:cNvSpPr txBox="1"/>
          <p:nvPr/>
        </p:nvSpPr>
        <p:spPr>
          <a:xfrm>
            <a:off x="0" y="962525"/>
            <a:ext cx="89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B45F06"/>
                </a:solidFill>
              </a:rPr>
              <a:t>Hepatitis C Virus</a:t>
            </a:r>
            <a:endParaRPr b="1" sz="2200">
              <a:solidFill>
                <a:srgbClr val="B45F06"/>
              </a:solidFill>
            </a:endParaRPr>
          </a:p>
        </p:txBody>
      </p:sp>
      <p:pic>
        <p:nvPicPr>
          <p:cNvPr id="13843" name="Google Shape;13843;p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50" y="1485713"/>
            <a:ext cx="3714476" cy="325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7" name="Shape 1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8" name="Google Shape;13848;p212"/>
          <p:cNvSpPr txBox="1"/>
          <p:nvPr/>
        </p:nvSpPr>
        <p:spPr>
          <a:xfrm>
            <a:off x="76200" y="279050"/>
            <a:ext cx="90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155CC"/>
                </a:solidFill>
              </a:rPr>
              <a:t>Recipe for Assistance</a:t>
            </a:r>
            <a:endParaRPr b="1" sz="2800">
              <a:solidFill>
                <a:srgbClr val="1155CC"/>
              </a:solidFill>
            </a:endParaRPr>
          </a:p>
        </p:txBody>
      </p:sp>
      <p:pic>
        <p:nvPicPr>
          <p:cNvPr id="13849" name="Google Shape;13849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500" y="43266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0" name="Google Shape;13850;p212"/>
          <p:cNvSpPr txBox="1"/>
          <p:nvPr/>
        </p:nvSpPr>
        <p:spPr>
          <a:xfrm>
            <a:off x="230513" y="32469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1" name="Google Shape;13851;p212"/>
          <p:cNvSpPr txBox="1"/>
          <p:nvPr/>
        </p:nvSpPr>
        <p:spPr>
          <a:xfrm>
            <a:off x="61242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01.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3852" name="Google Shape;13852;p212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3" name="Google Shape;13853;p212"/>
          <p:cNvSpPr txBox="1"/>
          <p:nvPr/>
        </p:nvSpPr>
        <p:spPr>
          <a:xfrm>
            <a:off x="2889419" y="2325725"/>
            <a:ext cx="219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A64D79"/>
                </a:solidFill>
              </a:rPr>
              <a:t>Run software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3854" name="Google Shape;13854;p212"/>
          <p:cNvSpPr txBox="1"/>
          <p:nvPr/>
        </p:nvSpPr>
        <p:spPr>
          <a:xfrm>
            <a:off x="288942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02.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3855" name="Google Shape;13855;p212"/>
          <p:cNvSpPr txBox="1"/>
          <p:nvPr/>
        </p:nvSpPr>
        <p:spPr>
          <a:xfrm>
            <a:off x="4902793" y="2325713"/>
            <a:ext cx="20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A64D79"/>
                </a:solidFill>
              </a:rPr>
              <a:t>Efficiency</a:t>
            </a:r>
            <a:endParaRPr b="1" sz="16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3856" name="Google Shape;13856;p212"/>
          <p:cNvSpPr txBox="1"/>
          <p:nvPr/>
        </p:nvSpPr>
        <p:spPr>
          <a:xfrm>
            <a:off x="4902795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03.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3857" name="Google Shape;13857;p212"/>
          <p:cNvSpPr txBox="1"/>
          <p:nvPr/>
        </p:nvSpPr>
        <p:spPr>
          <a:xfrm>
            <a:off x="591169" y="2325725"/>
            <a:ext cx="224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Provide hardware &amp; storage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3858" name="Google Shape;13858;p212"/>
          <p:cNvSpPr txBox="1"/>
          <p:nvPr/>
        </p:nvSpPr>
        <p:spPr>
          <a:xfrm>
            <a:off x="6694543" y="2348488"/>
            <a:ext cx="203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A64D79"/>
                </a:solidFill>
              </a:rPr>
              <a:t>Think of a new way to tackle the problem</a:t>
            </a:r>
            <a:endParaRPr sz="1200">
              <a:solidFill>
                <a:srgbClr val="8B5B74"/>
              </a:solidFill>
            </a:endParaRPr>
          </a:p>
        </p:txBody>
      </p:sp>
      <p:sp>
        <p:nvSpPr>
          <p:cNvPr id="13859" name="Google Shape;13859;p212"/>
          <p:cNvSpPr txBox="1"/>
          <p:nvPr/>
        </p:nvSpPr>
        <p:spPr>
          <a:xfrm>
            <a:off x="6953470" y="1710125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3860" name="Google Shape;13860;p212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4" name="Shape 1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5" name="Google Shape;13865;p213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6" name="Google Shape;13866;p213"/>
          <p:cNvPicPr preferRelativeResize="0"/>
          <p:nvPr/>
        </p:nvPicPr>
        <p:blipFill rotWithShape="1">
          <a:blip r:embed="rId3">
            <a:alphaModFix/>
          </a:blip>
          <a:srcRect b="31010" l="8510" r="9809" t="0"/>
          <a:stretch/>
        </p:blipFill>
        <p:spPr>
          <a:xfrm>
            <a:off x="3040425" y="2678976"/>
            <a:ext cx="2501400" cy="172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867" name="Google Shape;13867;p213"/>
          <p:cNvSpPr txBox="1"/>
          <p:nvPr/>
        </p:nvSpPr>
        <p:spPr>
          <a:xfrm>
            <a:off x="2627257" y="211700"/>
            <a:ext cx="38895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155CC"/>
                </a:solidFill>
              </a:rPr>
              <a:t>Chaining Predictions</a:t>
            </a:r>
            <a:endParaRPr b="1" sz="2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</p:txBody>
      </p:sp>
      <p:pic>
        <p:nvPicPr>
          <p:cNvPr id="13868" name="Google Shape;13868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307763" y="3069326"/>
            <a:ext cx="2201201" cy="11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9" name="Google Shape;13869;p213"/>
          <p:cNvPicPr preferRelativeResize="0"/>
          <p:nvPr/>
        </p:nvPicPr>
        <p:blipFill rotWithShape="1">
          <a:blip r:embed="rId5">
            <a:alphaModFix/>
          </a:blip>
          <a:srcRect b="0" l="18550" r="28495" t="0"/>
          <a:stretch/>
        </p:blipFill>
        <p:spPr>
          <a:xfrm>
            <a:off x="367375" y="2395679"/>
            <a:ext cx="1886600" cy="20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0" name="Google Shape;13870;p213"/>
          <p:cNvSpPr txBox="1"/>
          <p:nvPr/>
        </p:nvSpPr>
        <p:spPr>
          <a:xfrm>
            <a:off x="131952" y="1506575"/>
            <a:ext cx="25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400"/>
              <a:buAutoNum type="arabicPeriod"/>
            </a:pPr>
            <a:r>
              <a:rPr b="1" lang="en-GB" sz="2400">
                <a:solidFill>
                  <a:srgbClr val="A64D79"/>
                </a:solidFill>
              </a:rPr>
              <a:t>Generation</a:t>
            </a:r>
            <a:endParaRPr b="1" sz="24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66666"/>
                </a:solidFill>
              </a:rPr>
              <a:t>RFDiffusion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3871" name="Google Shape;13871;p213"/>
          <p:cNvSpPr txBox="1"/>
          <p:nvPr/>
        </p:nvSpPr>
        <p:spPr>
          <a:xfrm>
            <a:off x="2627253" y="1506575"/>
            <a:ext cx="356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A64D79"/>
                </a:solidFill>
              </a:rPr>
              <a:t>02. Predict Sequence</a:t>
            </a:r>
            <a:endParaRPr b="1" sz="24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66666"/>
                </a:solidFill>
              </a:rPr>
              <a:t>ProteinMPNN</a:t>
            </a:r>
            <a:r>
              <a:rPr b="1" lang="en-GB" sz="2400">
                <a:solidFill>
                  <a:srgbClr val="A64D79"/>
                </a:solidFill>
              </a:rPr>
              <a:t> </a:t>
            </a:r>
            <a:endParaRPr b="1" sz="2400">
              <a:solidFill>
                <a:srgbClr val="A64D79"/>
              </a:solidFill>
            </a:endParaRPr>
          </a:p>
        </p:txBody>
      </p:sp>
      <p:sp>
        <p:nvSpPr>
          <p:cNvPr id="13872" name="Google Shape;13872;p213"/>
          <p:cNvSpPr txBox="1"/>
          <p:nvPr/>
        </p:nvSpPr>
        <p:spPr>
          <a:xfrm>
            <a:off x="5989004" y="1506575"/>
            <a:ext cx="3562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A64D79"/>
                </a:solidFill>
              </a:rPr>
              <a:t>03. Confirm Structure</a:t>
            </a:r>
            <a:endParaRPr b="1" sz="24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A64D79"/>
                </a:solidFill>
              </a:rPr>
              <a:t>	</a:t>
            </a:r>
            <a:r>
              <a:rPr lang="en-GB" sz="1600">
                <a:solidFill>
                  <a:srgbClr val="666666"/>
                </a:solidFill>
              </a:rPr>
              <a:t>ESMFold, ColabFold, </a:t>
            </a:r>
            <a:endParaRPr sz="1600">
              <a:solidFill>
                <a:srgbClr val="666666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66666"/>
                </a:solidFill>
              </a:rPr>
              <a:t>AlphaFold, OmegaFold, </a:t>
            </a:r>
            <a:endParaRPr sz="1600">
              <a:solidFill>
                <a:srgbClr val="666666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66666"/>
                </a:solidFill>
              </a:rPr>
              <a:t>RoseTTaFold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66666"/>
                </a:solidFill>
              </a:rPr>
              <a:t>	</a:t>
            </a:r>
            <a:endParaRPr sz="1600">
              <a:solidFill>
                <a:srgbClr val="666666"/>
              </a:solidFill>
            </a:endParaRPr>
          </a:p>
        </p:txBody>
      </p:sp>
      <p:pic>
        <p:nvPicPr>
          <p:cNvPr id="13873" name="Google Shape;13873;p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6875" y="4284625"/>
            <a:ext cx="741875" cy="7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8" name="Shape 1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9" name="Google Shape;13879;p21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lang="en-GB"/>
              <a:t>Chapter yellow</a:t>
            </a:r>
            <a:endParaRPr/>
          </a:p>
        </p:txBody>
      </p:sp>
      <p:sp>
        <p:nvSpPr>
          <p:cNvPr id="13880" name="Google Shape;13880;p214"/>
          <p:cNvSpPr/>
          <p:nvPr/>
        </p:nvSpPr>
        <p:spPr>
          <a:xfrm>
            <a:off x="144780" y="162639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A44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881" name="Google Shape;13881;p214"/>
          <p:cNvSpPr txBox="1"/>
          <p:nvPr/>
        </p:nvSpPr>
        <p:spPr>
          <a:xfrm>
            <a:off x="1142700" y="2177100"/>
            <a:ext cx="71097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4100"/>
              <a:buFont typeface="Nunito"/>
              <a:buNone/>
            </a:pPr>
            <a:r>
              <a:rPr b="1" lang="en-GB" sz="4100">
                <a:solidFill>
                  <a:srgbClr val="A9145E"/>
                </a:solidFill>
                <a:latin typeface="Nunito"/>
                <a:ea typeface="Nunito"/>
                <a:cs typeface="Nunito"/>
                <a:sym typeface="Nunito"/>
              </a:rPr>
              <a:t>Hereditary</a:t>
            </a:r>
            <a:endParaRPr sz="1100"/>
          </a:p>
        </p:txBody>
      </p:sp>
      <p:sp>
        <p:nvSpPr>
          <p:cNvPr id="13882" name="Google Shape;13882;p214"/>
          <p:cNvSpPr/>
          <p:nvPr/>
        </p:nvSpPr>
        <p:spPr>
          <a:xfrm>
            <a:off x="531155" y="2342249"/>
            <a:ext cx="27000" cy="459360"/>
          </a:xfrm>
          <a:custGeom>
            <a:rect b="b" l="l" r="r" t="t"/>
            <a:pathLst>
              <a:path extrusionOk="0" h="396000" w="36000">
                <a:moveTo>
                  <a:pt x="18000" y="0"/>
                </a:moveTo>
                <a:cubicBezTo>
                  <a:pt x="27941" y="0"/>
                  <a:pt x="36000" y="8059"/>
                  <a:pt x="36000" y="18000"/>
                </a:cubicBezTo>
                <a:lnTo>
                  <a:pt x="36000" y="378000"/>
                </a:lnTo>
                <a:cubicBezTo>
                  <a:pt x="36000" y="387941"/>
                  <a:pt x="27941" y="396000"/>
                  <a:pt x="18000" y="396000"/>
                </a:cubicBezTo>
                <a:cubicBezTo>
                  <a:pt x="8059" y="396000"/>
                  <a:pt x="0" y="387941"/>
                  <a:pt x="0" y="378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883" name="Google Shape;13883;p214"/>
          <p:cNvSpPr txBox="1"/>
          <p:nvPr/>
        </p:nvSpPr>
        <p:spPr>
          <a:xfrm>
            <a:off x="2446638" y="507862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4" name="Google Shape;13884;p214"/>
          <p:cNvSpPr txBox="1"/>
          <p:nvPr/>
        </p:nvSpPr>
        <p:spPr>
          <a:xfrm>
            <a:off x="8104375" y="458075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885" name="Google Shape;13885;p214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34343"/>
                </a:solidFill>
              </a:rPr>
              <a:t>High Performance Machine Learning Group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9" name="Shape 1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0" name="Google Shape;13890;p215"/>
          <p:cNvPicPr preferRelativeResize="0"/>
          <p:nvPr/>
        </p:nvPicPr>
        <p:blipFill rotWithShape="1">
          <a:blip r:embed="rId3">
            <a:alphaModFix/>
          </a:blip>
          <a:srcRect b="0" l="44610" r="0" t="0"/>
          <a:stretch/>
        </p:blipFill>
        <p:spPr>
          <a:xfrm>
            <a:off x="-18300" y="0"/>
            <a:ext cx="2818575" cy="50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1" name="Google Shape;13891;p215"/>
          <p:cNvSpPr txBox="1"/>
          <p:nvPr/>
        </p:nvSpPr>
        <p:spPr>
          <a:xfrm>
            <a:off x="2513150" y="279050"/>
            <a:ext cx="66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155CC"/>
                </a:solidFill>
              </a:rPr>
              <a:t>Hereditary</a:t>
            </a:r>
            <a:endParaRPr b="1" sz="2800">
              <a:solidFill>
                <a:srgbClr val="1155CC"/>
              </a:solidFill>
            </a:endParaRPr>
          </a:p>
        </p:txBody>
      </p:sp>
      <p:pic>
        <p:nvPicPr>
          <p:cNvPr id="13892" name="Google Shape;13892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500" y="43266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3" name="Google Shape;13893;p215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94" name="Google Shape;13894;p215"/>
          <p:cNvGrpSpPr/>
          <p:nvPr/>
        </p:nvGrpSpPr>
        <p:grpSpPr>
          <a:xfrm>
            <a:off x="2939656" y="1120363"/>
            <a:ext cx="6139837" cy="1882025"/>
            <a:chOff x="2939656" y="1794088"/>
            <a:chExt cx="6139837" cy="1882025"/>
          </a:xfrm>
        </p:grpSpPr>
        <p:sp>
          <p:nvSpPr>
            <p:cNvPr id="13895" name="Google Shape;13895;p215"/>
            <p:cNvSpPr txBox="1"/>
            <p:nvPr/>
          </p:nvSpPr>
          <p:spPr>
            <a:xfrm>
              <a:off x="3520907" y="1794100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01.</a:t>
              </a:r>
              <a:endParaRPr b="1" sz="2800">
                <a:solidFill>
                  <a:srgbClr val="A64D79"/>
                </a:solidFill>
              </a:endParaRPr>
            </a:p>
          </p:txBody>
        </p:sp>
        <p:sp>
          <p:nvSpPr>
            <p:cNvPr id="13896" name="Google Shape;13896;p215"/>
            <p:cNvSpPr txBox="1"/>
            <p:nvPr/>
          </p:nvSpPr>
          <p:spPr>
            <a:xfrm>
              <a:off x="5099694" y="2629413"/>
              <a:ext cx="21906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A64D79"/>
                  </a:solidFill>
                </a:rPr>
                <a:t>Provide compute</a:t>
              </a:r>
              <a:endParaRPr b="1" sz="1600">
                <a:solidFill>
                  <a:srgbClr val="A64D7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A64D79"/>
                  </a:solidFill>
                </a:rPr>
                <a:t>&amp; HPC support</a:t>
              </a:r>
              <a:endParaRPr b="1" sz="1600">
                <a:solidFill>
                  <a:srgbClr val="A64D7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8B5B7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8B5B74"/>
                </a:solidFill>
              </a:endParaRPr>
            </a:p>
          </p:txBody>
        </p:sp>
        <p:sp>
          <p:nvSpPr>
            <p:cNvPr id="13897" name="Google Shape;13897;p215"/>
            <p:cNvSpPr txBox="1"/>
            <p:nvPr/>
          </p:nvSpPr>
          <p:spPr>
            <a:xfrm>
              <a:off x="5651695" y="1794088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02.</a:t>
              </a:r>
              <a:endParaRPr b="1" sz="2800">
                <a:solidFill>
                  <a:srgbClr val="A64D79"/>
                </a:solidFill>
              </a:endParaRPr>
            </a:p>
          </p:txBody>
        </p:sp>
        <p:sp>
          <p:nvSpPr>
            <p:cNvPr id="13898" name="Google Shape;13898;p215"/>
            <p:cNvSpPr txBox="1"/>
            <p:nvPr/>
          </p:nvSpPr>
          <p:spPr>
            <a:xfrm>
              <a:off x="7043393" y="2629413"/>
              <a:ext cx="2036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A64D79"/>
                  </a:solidFill>
                </a:rPr>
                <a:t>Train Models on multiple modalities</a:t>
              </a:r>
              <a:endParaRPr b="1" sz="1600">
                <a:solidFill>
                  <a:srgbClr val="A64D7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8B5B74"/>
                </a:solidFill>
              </a:endParaRPr>
            </a:p>
          </p:txBody>
        </p:sp>
        <p:sp>
          <p:nvSpPr>
            <p:cNvPr id="13899" name="Google Shape;13899;p215"/>
            <p:cNvSpPr txBox="1"/>
            <p:nvPr/>
          </p:nvSpPr>
          <p:spPr>
            <a:xfrm>
              <a:off x="7518145" y="1794100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03.</a:t>
              </a:r>
              <a:endParaRPr b="1" sz="2800">
                <a:solidFill>
                  <a:srgbClr val="A64D79"/>
                </a:solidFill>
              </a:endParaRPr>
            </a:p>
          </p:txBody>
        </p:sp>
        <p:sp>
          <p:nvSpPr>
            <p:cNvPr id="13900" name="Google Shape;13900;p215"/>
            <p:cNvSpPr txBox="1"/>
            <p:nvPr/>
          </p:nvSpPr>
          <p:spPr>
            <a:xfrm>
              <a:off x="2939656" y="2629425"/>
              <a:ext cx="224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A64D79"/>
                  </a:solidFill>
                </a:rPr>
                <a:t>Federated Learning</a:t>
              </a:r>
              <a:endParaRPr sz="1200">
                <a:solidFill>
                  <a:srgbClr val="8B5B74"/>
                </a:solidFill>
              </a:endParaRPr>
            </a:p>
          </p:txBody>
        </p:sp>
      </p:grpSp>
      <p:sp>
        <p:nvSpPr>
          <p:cNvPr id="13901" name="Google Shape;13901;p215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2" name="Google Shape;13902;p215"/>
          <p:cNvSpPr txBox="1"/>
          <p:nvPr/>
        </p:nvSpPr>
        <p:spPr>
          <a:xfrm>
            <a:off x="5675395" y="3084850"/>
            <a:ext cx="10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64D79"/>
                </a:solidFill>
              </a:rPr>
              <a:t>04.</a:t>
            </a:r>
            <a:endParaRPr b="1" sz="2800">
              <a:solidFill>
                <a:srgbClr val="A64D79"/>
              </a:solidFill>
            </a:endParaRPr>
          </a:p>
        </p:txBody>
      </p:sp>
      <p:sp>
        <p:nvSpPr>
          <p:cNvPr id="13903" name="Google Shape;13903;p215"/>
          <p:cNvSpPr txBox="1"/>
          <p:nvPr/>
        </p:nvSpPr>
        <p:spPr>
          <a:xfrm>
            <a:off x="4892028" y="3700450"/>
            <a:ext cx="313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</a:rPr>
              <a:t>Security &amp; Compliance monitoring System</a:t>
            </a:r>
            <a:endParaRPr sz="1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7" name="Shape 1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8" name="Google Shape;13908;p216"/>
          <p:cNvPicPr preferRelativeResize="0"/>
          <p:nvPr/>
        </p:nvPicPr>
        <p:blipFill rotWithShape="1">
          <a:blip r:embed="rId3">
            <a:alphaModFix/>
          </a:blip>
          <a:srcRect b="1000" l="42621" r="0" t="1874"/>
          <a:stretch/>
        </p:blipFill>
        <p:spPr>
          <a:xfrm>
            <a:off x="0" y="0"/>
            <a:ext cx="30385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09" name="Google Shape;13909;p216"/>
          <p:cNvSpPr txBox="1"/>
          <p:nvPr/>
        </p:nvSpPr>
        <p:spPr>
          <a:xfrm>
            <a:off x="2513150" y="279050"/>
            <a:ext cx="66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155CC"/>
                </a:solidFill>
              </a:rPr>
              <a:t>Hereditary Data Types</a:t>
            </a:r>
            <a:endParaRPr b="1" sz="2800">
              <a:solidFill>
                <a:srgbClr val="1155CC"/>
              </a:solidFill>
            </a:endParaRPr>
          </a:p>
        </p:txBody>
      </p:sp>
      <p:pic>
        <p:nvPicPr>
          <p:cNvPr id="13910" name="Google Shape;13910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500" y="43266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1" name="Google Shape;13911;p216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2" name="Google Shape;13912;p216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3" name="Google Shape;13913;p216"/>
          <p:cNvSpPr/>
          <p:nvPr/>
        </p:nvSpPr>
        <p:spPr>
          <a:xfrm rot="5400000">
            <a:off x="4986123" y="3081479"/>
            <a:ext cx="661800" cy="602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4" name="Google Shape;13914;p216"/>
          <p:cNvSpPr/>
          <p:nvPr/>
        </p:nvSpPr>
        <p:spPr>
          <a:xfrm rot="5400000">
            <a:off x="4043735" y="3081402"/>
            <a:ext cx="661800" cy="602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15" name="Google Shape;13915;p216" title="ChatGPT Image May 16, 2025, 04_20_07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003" y="3166582"/>
            <a:ext cx="272157" cy="43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6" name="Google Shape;13916;p216" title="May 16, 2025, 04_20_37 PM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3234" y="3173721"/>
            <a:ext cx="242917" cy="41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917" name="Google Shape;13917;p216"/>
          <p:cNvSpPr/>
          <p:nvPr/>
        </p:nvSpPr>
        <p:spPr>
          <a:xfrm rot="5400000">
            <a:off x="5964711" y="3081389"/>
            <a:ext cx="661800" cy="60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18" name="Google Shape;13918;p216" title="ChatGPT Image May 16, 2025, 05_41_31 PM (1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144" y="3180382"/>
            <a:ext cx="300718" cy="47883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9" name="Google Shape;13919;p216"/>
          <p:cNvSpPr/>
          <p:nvPr/>
        </p:nvSpPr>
        <p:spPr>
          <a:xfrm flipH="1" rot="-5400000">
            <a:off x="6943121" y="1939362"/>
            <a:ext cx="662100" cy="6027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0" name="Google Shape;13920;p216"/>
          <p:cNvSpPr/>
          <p:nvPr/>
        </p:nvSpPr>
        <p:spPr>
          <a:xfrm flipH="1">
            <a:off x="5990056" y="1914145"/>
            <a:ext cx="611100" cy="653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1" name="Google Shape;13921;p216"/>
          <p:cNvSpPr/>
          <p:nvPr/>
        </p:nvSpPr>
        <p:spPr>
          <a:xfrm flipH="1" rot="-5400000">
            <a:off x="4985983" y="1939290"/>
            <a:ext cx="662100" cy="6027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22" name="Google Shape;13922;p216" title="ChatGPT Image May 16, 2025, 05_41_27 PM (1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6677" y="2024365"/>
            <a:ext cx="300715" cy="43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3" name="Google Shape;13923;p216" title="ChatGPT Image May 16, 2025, 04_20_19 PM (1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9535" y="2024726"/>
            <a:ext cx="272157" cy="43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24" name="Google Shape;13924;p216"/>
          <p:cNvGrpSpPr/>
          <p:nvPr/>
        </p:nvGrpSpPr>
        <p:grpSpPr>
          <a:xfrm>
            <a:off x="4073271" y="1909515"/>
            <a:ext cx="602725" cy="662226"/>
            <a:chOff x="14004067" y="4554507"/>
            <a:chExt cx="1912200" cy="1938600"/>
          </a:xfrm>
        </p:grpSpPr>
        <p:sp>
          <p:nvSpPr>
            <p:cNvPr id="13925" name="Google Shape;13925;p216"/>
            <p:cNvSpPr/>
            <p:nvPr/>
          </p:nvSpPr>
          <p:spPr>
            <a:xfrm flipH="1" rot="-5400000">
              <a:off x="13990867" y="4567707"/>
              <a:ext cx="1938600" cy="1912200"/>
            </a:xfrm>
            <a:prstGeom prst="roundRect">
              <a:avLst>
                <a:gd fmla="val 16667" name="adj"/>
              </a:avLst>
            </a:prstGeom>
            <a:solidFill>
              <a:srgbClr val="76A5AF"/>
            </a:solidFill>
            <a:ln cap="flat" cmpd="sng" w="38100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rgbClr val="000000">
                  <a:alpha val="6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26" name="Google Shape;13926;p216" title="ChatGPT Image May 16, 2025, 04_39_04 PM (2)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455363" y="4975846"/>
              <a:ext cx="1009614" cy="1095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27" name="Google Shape;13927;p216" title="ChatGPT Image May 16, 2025, 05_41_34 PM (1)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2117" y="2043726"/>
            <a:ext cx="364110" cy="39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8" name="Google Shape;13928;p216"/>
          <p:cNvSpPr/>
          <p:nvPr/>
        </p:nvSpPr>
        <p:spPr>
          <a:xfrm flipH="1">
            <a:off x="6972831" y="3056208"/>
            <a:ext cx="611100" cy="6531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29" name="Google Shape;13929;p216" title="ChatGPT Image May 19, 2025, 05_14_28 PM (1)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48349" y="3143487"/>
            <a:ext cx="451655" cy="4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3" name="Shape 1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4" name="Google Shape;13934;p217"/>
          <p:cNvPicPr preferRelativeResize="0"/>
          <p:nvPr/>
        </p:nvPicPr>
        <p:blipFill rotWithShape="1">
          <a:blip r:embed="rId3">
            <a:alphaModFix/>
          </a:blip>
          <a:srcRect b="2457" l="0" r="32189" t="10076"/>
          <a:stretch/>
        </p:blipFill>
        <p:spPr>
          <a:xfrm>
            <a:off x="5174525" y="0"/>
            <a:ext cx="39877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35" name="Google Shape;13935;p217"/>
          <p:cNvSpPr txBox="1"/>
          <p:nvPr/>
        </p:nvSpPr>
        <p:spPr>
          <a:xfrm>
            <a:off x="-18300" y="174500"/>
            <a:ext cx="519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155CC"/>
                </a:solidFill>
              </a:rPr>
              <a:t>Federated Learning</a:t>
            </a:r>
            <a:endParaRPr b="1" sz="2800">
              <a:solidFill>
                <a:srgbClr val="1155CC"/>
              </a:solidFill>
            </a:endParaRPr>
          </a:p>
        </p:txBody>
      </p:sp>
      <p:pic>
        <p:nvPicPr>
          <p:cNvPr id="13936" name="Google Shape;13936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675" y="42645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7" name="Google Shape;13937;p217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8" name="Google Shape;13938;p217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9" name="Google Shape;13939;p217"/>
          <p:cNvGrpSpPr/>
          <p:nvPr/>
        </p:nvGrpSpPr>
        <p:grpSpPr>
          <a:xfrm>
            <a:off x="174226" y="1149975"/>
            <a:ext cx="4530300" cy="2174775"/>
            <a:chOff x="2939651" y="2334750"/>
            <a:chExt cx="4530300" cy="2174775"/>
          </a:xfrm>
        </p:grpSpPr>
        <p:sp>
          <p:nvSpPr>
            <p:cNvPr id="13940" name="Google Shape;13940;p217"/>
            <p:cNvSpPr txBox="1"/>
            <p:nvPr/>
          </p:nvSpPr>
          <p:spPr>
            <a:xfrm>
              <a:off x="2974608" y="3647625"/>
              <a:ext cx="44604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A64D79"/>
                  </a:solidFill>
                </a:rPr>
                <a:t>Make data comply with privacy and ethics</a:t>
              </a:r>
              <a:endParaRPr sz="2200">
                <a:solidFill>
                  <a:srgbClr val="8B5B74"/>
                </a:solidFill>
              </a:endParaRPr>
            </a:p>
          </p:txBody>
        </p:sp>
        <p:sp>
          <p:nvSpPr>
            <p:cNvPr id="13941" name="Google Shape;13941;p217"/>
            <p:cNvSpPr txBox="1"/>
            <p:nvPr/>
          </p:nvSpPr>
          <p:spPr>
            <a:xfrm>
              <a:off x="2939651" y="2334750"/>
              <a:ext cx="4530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A64D79"/>
                  </a:solidFill>
                </a:rPr>
                <a:t>Improve diagnostic </a:t>
              </a:r>
              <a:r>
                <a:rPr b="1" lang="en-GB" sz="2200">
                  <a:solidFill>
                    <a:srgbClr val="A64D79"/>
                  </a:solidFill>
                </a:rPr>
                <a:t>accuracy</a:t>
              </a:r>
              <a:r>
                <a:rPr b="1" lang="en-GB" sz="2200">
                  <a:solidFill>
                    <a:srgbClr val="A64D79"/>
                  </a:solidFill>
                </a:rPr>
                <a:t> but maintain privacy!</a:t>
              </a:r>
              <a:endParaRPr sz="2200">
                <a:solidFill>
                  <a:srgbClr val="8B5B74"/>
                </a:solidFill>
              </a:endParaRPr>
            </a:p>
          </p:txBody>
        </p:sp>
      </p:grpSp>
      <p:sp>
        <p:nvSpPr>
          <p:cNvPr id="13942" name="Google Shape;13942;p217"/>
          <p:cNvSpPr txBox="1"/>
          <p:nvPr/>
        </p:nvSpPr>
        <p:spPr>
          <a:xfrm>
            <a:off x="209183" y="3775713"/>
            <a:ext cx="446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A64D79"/>
                </a:solidFill>
              </a:rPr>
              <a:t>Multiple centers benefit!</a:t>
            </a:r>
            <a:endParaRPr sz="2200">
              <a:solidFill>
                <a:srgbClr val="8B5B7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1" name="Shape 1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2" name="Google Shape;13582;p191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lang="en-GB"/>
              <a:t>Chapter orange</a:t>
            </a:r>
            <a:endParaRPr/>
          </a:p>
        </p:txBody>
      </p:sp>
      <p:sp>
        <p:nvSpPr>
          <p:cNvPr id="13583" name="Google Shape;13583;p191"/>
          <p:cNvSpPr/>
          <p:nvPr/>
        </p:nvSpPr>
        <p:spPr>
          <a:xfrm>
            <a:off x="144780" y="162639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A44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584" name="Google Shape;13584;p191"/>
          <p:cNvSpPr txBox="1"/>
          <p:nvPr/>
        </p:nvSpPr>
        <p:spPr>
          <a:xfrm>
            <a:off x="777334" y="2219105"/>
            <a:ext cx="5319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1" lang="en-GB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Histopathology</a:t>
            </a:r>
            <a:endParaRPr sz="1100"/>
          </a:p>
        </p:txBody>
      </p:sp>
      <p:sp>
        <p:nvSpPr>
          <p:cNvPr id="13585" name="Google Shape;13585;p191"/>
          <p:cNvSpPr/>
          <p:nvPr/>
        </p:nvSpPr>
        <p:spPr>
          <a:xfrm>
            <a:off x="531155" y="2342250"/>
            <a:ext cx="27000" cy="459360"/>
          </a:xfrm>
          <a:custGeom>
            <a:rect b="b" l="l" r="r" t="t"/>
            <a:pathLst>
              <a:path extrusionOk="0" h="396000" w="36000">
                <a:moveTo>
                  <a:pt x="18000" y="0"/>
                </a:moveTo>
                <a:cubicBezTo>
                  <a:pt x="27941" y="0"/>
                  <a:pt x="36000" y="8059"/>
                  <a:pt x="36000" y="18000"/>
                </a:cubicBezTo>
                <a:lnTo>
                  <a:pt x="36000" y="378000"/>
                </a:lnTo>
                <a:cubicBezTo>
                  <a:pt x="36000" y="387941"/>
                  <a:pt x="27941" y="396000"/>
                  <a:pt x="18000" y="396000"/>
                </a:cubicBezTo>
                <a:cubicBezTo>
                  <a:pt x="8059" y="396000"/>
                  <a:pt x="0" y="387941"/>
                  <a:pt x="0" y="378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rgbClr val="F6DA4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586" name="Google Shape;13586;p191"/>
          <p:cNvSpPr txBox="1"/>
          <p:nvPr/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587" name="Google Shape;13587;p191"/>
          <p:cNvSpPr txBox="1"/>
          <p:nvPr/>
        </p:nvSpPr>
        <p:spPr>
          <a:xfrm>
            <a:off x="2927375" y="4437425"/>
            <a:ext cx="4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FEFEF"/>
                </a:solidFill>
              </a:rPr>
              <a:t>High Performance Machine Learning Group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6" name="Shape 1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7" name="Google Shape;13947;p218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8" name="Google Shape;13948;p21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9" name="Google Shape;13949;p218"/>
          <p:cNvSpPr txBox="1"/>
          <p:nvPr/>
        </p:nvSpPr>
        <p:spPr>
          <a:xfrm>
            <a:off x="3863890" y="1032250"/>
            <a:ext cx="31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A64D79"/>
                </a:solidFill>
              </a:rPr>
              <a:t>Neurological Diseases</a:t>
            </a:r>
            <a:endParaRPr sz="1800">
              <a:solidFill>
                <a:srgbClr val="8B5B74"/>
              </a:solidFill>
            </a:endParaRPr>
          </a:p>
        </p:txBody>
      </p:sp>
      <p:sp>
        <p:nvSpPr>
          <p:cNvPr id="13950" name="Google Shape;13950;p218"/>
          <p:cNvSpPr txBox="1"/>
          <p:nvPr/>
        </p:nvSpPr>
        <p:spPr>
          <a:xfrm>
            <a:off x="4704015" y="129115"/>
            <a:ext cx="291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155CC"/>
                </a:solidFill>
              </a:rPr>
              <a:t>Gut-Brain Interplay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13951" name="Google Shape;13951;p218"/>
          <p:cNvSpPr txBox="1"/>
          <p:nvPr/>
        </p:nvSpPr>
        <p:spPr>
          <a:xfrm>
            <a:off x="3863903" y="1842975"/>
            <a:ext cx="31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A64D79"/>
                </a:solidFill>
              </a:rPr>
              <a:t>Gut Microbiome Disorders</a:t>
            </a:r>
            <a:endParaRPr sz="1800">
              <a:solidFill>
                <a:srgbClr val="8B5B74"/>
              </a:solidFill>
            </a:endParaRPr>
          </a:p>
        </p:txBody>
      </p:sp>
      <p:grpSp>
        <p:nvGrpSpPr>
          <p:cNvPr id="13952" name="Google Shape;13952;p218"/>
          <p:cNvGrpSpPr/>
          <p:nvPr/>
        </p:nvGrpSpPr>
        <p:grpSpPr>
          <a:xfrm>
            <a:off x="6296345" y="4459666"/>
            <a:ext cx="2499624" cy="400166"/>
            <a:chOff x="4572000" y="146250"/>
            <a:chExt cx="3646425" cy="721150"/>
          </a:xfrm>
        </p:grpSpPr>
        <p:pic>
          <p:nvPicPr>
            <p:cNvPr id="13953" name="Google Shape;13953;p218"/>
            <p:cNvPicPr preferRelativeResize="0"/>
            <p:nvPr/>
          </p:nvPicPr>
          <p:blipFill rotWithShape="1">
            <a:blip r:embed="rId3">
              <a:alphaModFix/>
            </a:blip>
            <a:srcRect b="12373" l="7527" r="0" t="58061"/>
            <a:stretch/>
          </p:blipFill>
          <p:spPr>
            <a:xfrm>
              <a:off x="5433350" y="272900"/>
              <a:ext cx="2785075" cy="46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4" name="Google Shape;13954;p218"/>
            <p:cNvPicPr preferRelativeResize="0"/>
            <p:nvPr/>
          </p:nvPicPr>
          <p:blipFill rotWithShape="1">
            <a:blip r:embed="rId3">
              <a:alphaModFix/>
            </a:blip>
            <a:srcRect b="42054" l="36322" r="35078" t="12372"/>
            <a:stretch/>
          </p:blipFill>
          <p:spPr>
            <a:xfrm>
              <a:off x="4572000" y="146250"/>
              <a:ext cx="861350" cy="721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55" name="Google Shape;13955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975" y="4326650"/>
            <a:ext cx="1665501" cy="66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56" name="Google Shape;13956;p218"/>
          <p:cNvGrpSpPr/>
          <p:nvPr/>
        </p:nvGrpSpPr>
        <p:grpSpPr>
          <a:xfrm>
            <a:off x="3327970" y="947075"/>
            <a:ext cx="1086613" cy="1401413"/>
            <a:chOff x="3327970" y="1620800"/>
            <a:chExt cx="1086613" cy="1401413"/>
          </a:xfrm>
        </p:grpSpPr>
        <p:sp>
          <p:nvSpPr>
            <p:cNvPr id="13957" name="Google Shape;13957;p218"/>
            <p:cNvSpPr txBox="1"/>
            <p:nvPr/>
          </p:nvSpPr>
          <p:spPr>
            <a:xfrm>
              <a:off x="3327982" y="1620800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01.</a:t>
              </a:r>
              <a:endParaRPr b="1" sz="2800">
                <a:solidFill>
                  <a:srgbClr val="A64D79"/>
                </a:solidFill>
              </a:endParaRPr>
            </a:p>
          </p:txBody>
        </p:sp>
        <p:sp>
          <p:nvSpPr>
            <p:cNvPr id="13958" name="Google Shape;13958;p218"/>
            <p:cNvSpPr txBox="1"/>
            <p:nvPr/>
          </p:nvSpPr>
          <p:spPr>
            <a:xfrm>
              <a:off x="3327970" y="2406613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02.</a:t>
              </a:r>
              <a:endParaRPr b="1" sz="2800">
                <a:solidFill>
                  <a:srgbClr val="A64D79"/>
                </a:solidFill>
              </a:endParaRPr>
            </a:p>
          </p:txBody>
        </p:sp>
      </p:grpSp>
      <p:sp>
        <p:nvSpPr>
          <p:cNvPr id="13959" name="Google Shape;13959;p218"/>
          <p:cNvSpPr txBox="1"/>
          <p:nvPr/>
        </p:nvSpPr>
        <p:spPr>
          <a:xfrm>
            <a:off x="3451475" y="2968125"/>
            <a:ext cx="534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</a:rPr>
              <a:t>Multi-Modality		Data Assembly	Multi-Linguality		Privacy &amp; Security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3960" name="Google Shape;13960;p218"/>
          <p:cNvPicPr preferRelativeResize="0"/>
          <p:nvPr/>
        </p:nvPicPr>
        <p:blipFill rotWithShape="1">
          <a:blip r:embed="rId5">
            <a:alphaModFix/>
          </a:blip>
          <a:srcRect b="2460" l="0" r="47487" t="11820"/>
          <a:stretch/>
        </p:blipFill>
        <p:spPr>
          <a:xfrm flipH="1">
            <a:off x="-18300" y="0"/>
            <a:ext cx="3088225" cy="50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1" name="Google Shape;13961;p2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7650" y="427875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5" name="Shape 1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6" name="Google Shape;13966;p219"/>
          <p:cNvSpPr txBox="1"/>
          <p:nvPr/>
        </p:nvSpPr>
        <p:spPr>
          <a:xfrm>
            <a:off x="-18300" y="17450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1155CC"/>
                </a:solidFill>
              </a:rPr>
              <a:t>The Call &amp; Objectives</a:t>
            </a:r>
            <a:endParaRPr b="1" sz="2800">
              <a:solidFill>
                <a:srgbClr val="1155CC"/>
              </a:solidFill>
            </a:endParaRPr>
          </a:p>
        </p:txBody>
      </p:sp>
      <p:sp>
        <p:nvSpPr>
          <p:cNvPr id="13967" name="Google Shape;13967;p219"/>
          <p:cNvSpPr txBox="1"/>
          <p:nvPr/>
        </p:nvSpPr>
        <p:spPr>
          <a:xfrm>
            <a:off x="372538" y="23485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8" name="Google Shape;13968;p219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69" name="Google Shape;13969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00" y="747225"/>
            <a:ext cx="4368300" cy="4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0" name="Google Shape;13970;p219"/>
          <p:cNvSpPr/>
          <p:nvPr/>
        </p:nvSpPr>
        <p:spPr>
          <a:xfrm>
            <a:off x="5667850" y="961950"/>
            <a:ext cx="2517900" cy="1245000"/>
          </a:xfrm>
          <a:prstGeom prst="roundRect">
            <a:avLst>
              <a:gd fmla="val 16667" name="adj"/>
            </a:avLst>
          </a:prstGeom>
          <a:solidFill>
            <a:srgbClr val="8B5B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Secure &amp; lawful federated access to linked multimodal data across Europe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Healthcare data normalization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3971" name="Google Shape;13971;p219"/>
          <p:cNvSpPr/>
          <p:nvPr/>
        </p:nvSpPr>
        <p:spPr>
          <a:xfrm>
            <a:off x="5667850" y="2285800"/>
            <a:ext cx="2517900" cy="1245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Multimodal Ontologies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Federated Polystore for querying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Federated Learning Models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972" name="Google Shape;13972;p219"/>
          <p:cNvSpPr/>
          <p:nvPr/>
        </p:nvSpPr>
        <p:spPr>
          <a:xfrm>
            <a:off x="5667850" y="3609650"/>
            <a:ext cx="2517900" cy="124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Analytics platform for aggregation and discovery from multiple 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Patient Recommendations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7" name="Shape 1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8" name="Google Shape;13978;p220"/>
          <p:cNvSpPr/>
          <p:nvPr/>
        </p:nvSpPr>
        <p:spPr>
          <a:xfrm>
            <a:off x="144780" y="162639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3">
              <a:alpha val="4667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13979" name="Google Shape;13979;p220"/>
          <p:cNvSpPr txBox="1"/>
          <p:nvPr>
            <p:ph idx="1" type="body"/>
          </p:nvPr>
        </p:nvSpPr>
        <p:spPr>
          <a:xfrm>
            <a:off x="7786975" y="4218250"/>
            <a:ext cx="992700" cy="506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Calibri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3980" name="Google Shape;13980;p220"/>
          <p:cNvSpPr txBox="1"/>
          <p:nvPr/>
        </p:nvSpPr>
        <p:spPr>
          <a:xfrm>
            <a:off x="184675" y="1169725"/>
            <a:ext cx="881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</a:rPr>
              <a:t>Thanks!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3981" name="Google Shape;13981;p220"/>
          <p:cNvSpPr txBox="1"/>
          <p:nvPr/>
        </p:nvSpPr>
        <p:spPr>
          <a:xfrm>
            <a:off x="144775" y="4502750"/>
            <a:ext cx="885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High Performance Machine Learning Group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982" name="Google Shape;13982;p220"/>
          <p:cNvSpPr txBox="1"/>
          <p:nvPr/>
        </p:nvSpPr>
        <p:spPr>
          <a:xfrm>
            <a:off x="144775" y="2465950"/>
            <a:ext cx="885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Mail me for Questions: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800">
                <a:solidFill>
                  <a:schemeClr val="lt1"/>
                </a:solidFill>
              </a:rPr>
            </a:br>
            <a:r>
              <a:rPr b="1" lang="en-GB" sz="1800">
                <a:solidFill>
                  <a:schemeClr val="lt1"/>
                </a:solidFill>
              </a:rPr>
              <a:t>bryan.cardenasguevara@surf.nl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1" name="Shape 1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2" name="Google Shape;13592;p192"/>
          <p:cNvSpPr txBox="1"/>
          <p:nvPr/>
        </p:nvSpPr>
        <p:spPr>
          <a:xfrm>
            <a:off x="0" y="122950"/>
            <a:ext cx="91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1155CC"/>
                </a:solidFill>
              </a:rPr>
              <a:t>Histopathology Data Collection</a:t>
            </a:r>
            <a:endParaRPr b="1" sz="2200">
              <a:solidFill>
                <a:srgbClr val="1155CC"/>
              </a:solidFill>
            </a:endParaRPr>
          </a:p>
        </p:txBody>
      </p:sp>
      <p:pic>
        <p:nvPicPr>
          <p:cNvPr id="13593" name="Google Shape;13593;p192"/>
          <p:cNvPicPr preferRelativeResize="0"/>
          <p:nvPr/>
        </p:nvPicPr>
        <p:blipFill rotWithShape="1">
          <a:blip r:embed="rId3">
            <a:alphaModFix/>
          </a:blip>
          <a:srcRect b="0" l="12388" r="0" t="0"/>
          <a:stretch/>
        </p:blipFill>
        <p:spPr>
          <a:xfrm>
            <a:off x="296025" y="963250"/>
            <a:ext cx="4062999" cy="307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94" name="Google Shape;13594;p192"/>
          <p:cNvGrpSpPr/>
          <p:nvPr/>
        </p:nvGrpSpPr>
        <p:grpSpPr>
          <a:xfrm>
            <a:off x="4571998" y="1001275"/>
            <a:ext cx="4484626" cy="3003491"/>
            <a:chOff x="4879800" y="963262"/>
            <a:chExt cx="4217649" cy="2824688"/>
          </a:xfrm>
        </p:grpSpPr>
        <p:pic>
          <p:nvPicPr>
            <p:cNvPr id="13595" name="Google Shape;13595;p1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9525" y="988475"/>
              <a:ext cx="1399726" cy="1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6" name="Google Shape;13596;p1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9250" y="963262"/>
              <a:ext cx="1406426" cy="1406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7" name="Google Shape;13597;p1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9525" y="2384838"/>
              <a:ext cx="1399726" cy="1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8" name="Google Shape;13598;p1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79250" y="2369700"/>
              <a:ext cx="1418199" cy="141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9" name="Google Shape;13599;p1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79800" y="2369700"/>
              <a:ext cx="1399726" cy="1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0" name="Google Shape;13600;p1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79800" y="1009325"/>
              <a:ext cx="1399726" cy="1399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01" name="Google Shape;13601;p192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5" name="Shape 1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6" name="Google Shape;13606;p193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607" name="Google Shape;13607;p193"/>
          <p:cNvSpPr txBox="1"/>
          <p:nvPr/>
        </p:nvSpPr>
        <p:spPr>
          <a:xfrm>
            <a:off x="5771950" y="896288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Char char="❖"/>
            </a:pPr>
            <a:r>
              <a:rPr lang="en-GB">
                <a:solidFill>
                  <a:schemeClr val="dk1"/>
                </a:solidFill>
              </a:rPr>
              <a:t>“Colonbiopt 21-25 cm en 15 cm: in beide subrieken adenocarcinoma metastase, morfologisch en immuunhistochemisch geschikt voor het al bekend primaire ovariumcarcinoom van de patiënt.”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Char char="❖"/>
            </a:pPr>
            <a:r>
              <a:rPr lang="en-GB">
                <a:solidFill>
                  <a:schemeClr val="dk1"/>
                </a:solidFill>
              </a:rPr>
              <a:t> 2 - adenoma tubulare con displasia bassa, focalmente, alto grado (moderato, focalmente grave)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608" name="Google Shape;13608;p193"/>
          <p:cNvGrpSpPr/>
          <p:nvPr/>
        </p:nvGrpSpPr>
        <p:grpSpPr>
          <a:xfrm>
            <a:off x="390688" y="761754"/>
            <a:ext cx="5182225" cy="3470694"/>
            <a:chOff x="4879800" y="963262"/>
            <a:chExt cx="4217649" cy="2824688"/>
          </a:xfrm>
        </p:grpSpPr>
        <p:pic>
          <p:nvPicPr>
            <p:cNvPr id="13609" name="Google Shape;13609;p1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79525" y="988475"/>
              <a:ext cx="1399726" cy="1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0" name="Google Shape;13610;p1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9250" y="963262"/>
              <a:ext cx="1406426" cy="1406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1" name="Google Shape;13611;p1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79525" y="2384838"/>
              <a:ext cx="1399726" cy="1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2" name="Google Shape;13612;p1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79250" y="2369700"/>
              <a:ext cx="1418199" cy="141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3" name="Google Shape;13613;p19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79800" y="2369700"/>
              <a:ext cx="1399726" cy="1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4" name="Google Shape;13614;p19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79800" y="1009325"/>
              <a:ext cx="1399726" cy="1399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15" name="Google Shape;13615;p193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16" name="Google Shape;13616;p1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650" y="-481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17" name="Google Shape;13617;p193"/>
          <p:cNvSpPr txBox="1"/>
          <p:nvPr/>
        </p:nvSpPr>
        <p:spPr>
          <a:xfrm>
            <a:off x="0" y="122950"/>
            <a:ext cx="89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1155CC"/>
                </a:solidFill>
              </a:rPr>
              <a:t>Histopathology Data: Images and Diagnostic Reports</a:t>
            </a:r>
            <a:endParaRPr b="1" sz="22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1" name="Shape 1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2" name="Google Shape;13622;p194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623" name="Google Shape;13623;p194"/>
          <p:cNvSpPr txBox="1"/>
          <p:nvPr/>
        </p:nvSpPr>
        <p:spPr>
          <a:xfrm>
            <a:off x="5771950" y="896288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Char char="❖"/>
            </a:pPr>
            <a:r>
              <a:rPr lang="en-GB">
                <a:solidFill>
                  <a:schemeClr val="dk1"/>
                </a:solidFill>
              </a:rPr>
              <a:t>“Colonbiopt 21-25 cm en 15 cm: in beide subrieken adenocarcinoma metastase, morfologisch en immuunhistochemisch geschikt voor het al bekend primaire ovariumcarcinoom van de patiënt.”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Char char="❖"/>
            </a:pPr>
            <a:r>
              <a:rPr lang="en-GB">
                <a:solidFill>
                  <a:schemeClr val="dk1"/>
                </a:solidFill>
              </a:rPr>
              <a:t> 2 - adenoma tubulare con displasia bassa, focalmente, alto grado (moderato, focalmente grave)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24" name="Google Shape;13624;p194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25" name="Google Shape;13625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-48150"/>
            <a:ext cx="983675" cy="9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6" name="Google Shape;13626;p194"/>
          <p:cNvPicPr preferRelativeResize="0"/>
          <p:nvPr/>
        </p:nvPicPr>
        <p:blipFill rotWithShape="1">
          <a:blip r:embed="rId4">
            <a:alphaModFix/>
          </a:blip>
          <a:srcRect b="69023" l="0" r="0" t="0"/>
          <a:stretch/>
        </p:blipFill>
        <p:spPr>
          <a:xfrm rot="-5400000">
            <a:off x="218841" y="1516196"/>
            <a:ext cx="2760087" cy="260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7" name="Google Shape;13627;p194"/>
          <p:cNvPicPr preferRelativeResize="0"/>
          <p:nvPr/>
        </p:nvPicPr>
        <p:blipFill rotWithShape="1">
          <a:blip r:embed="rId4">
            <a:alphaModFix/>
          </a:blip>
          <a:srcRect b="0" l="0" r="0" t="67015"/>
          <a:stretch/>
        </p:blipFill>
        <p:spPr>
          <a:xfrm rot="-5400000">
            <a:off x="2884479" y="1307994"/>
            <a:ext cx="2810391" cy="2821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28" name="Google Shape;13628;p194"/>
          <p:cNvSpPr txBox="1"/>
          <p:nvPr/>
        </p:nvSpPr>
        <p:spPr>
          <a:xfrm>
            <a:off x="0" y="122950"/>
            <a:ext cx="89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1155CC"/>
                </a:solidFill>
              </a:rPr>
              <a:t>Histopathology Data: Images and Diagnostic Reports</a:t>
            </a:r>
            <a:endParaRPr b="1" sz="22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2" name="Shape 1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3" name="Google Shape;13633;p195"/>
          <p:cNvSpPr txBox="1"/>
          <p:nvPr/>
        </p:nvSpPr>
        <p:spPr>
          <a:xfrm>
            <a:off x="207500" y="122950"/>
            <a:ext cx="90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189B"/>
              </a:solidFill>
            </a:endParaRPr>
          </a:p>
        </p:txBody>
      </p:sp>
      <p:sp>
        <p:nvSpPr>
          <p:cNvPr id="13634" name="Google Shape;13634;p195"/>
          <p:cNvSpPr txBox="1"/>
          <p:nvPr/>
        </p:nvSpPr>
        <p:spPr>
          <a:xfrm>
            <a:off x="0" y="122950"/>
            <a:ext cx="89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1155CC"/>
                </a:solidFill>
              </a:rPr>
              <a:t>Histopathology Data: Images and Diagnostic Reports</a:t>
            </a:r>
            <a:endParaRPr b="1" sz="2200">
              <a:solidFill>
                <a:srgbClr val="1155CC"/>
              </a:solidFill>
            </a:endParaRPr>
          </a:p>
        </p:txBody>
      </p:sp>
      <p:sp>
        <p:nvSpPr>
          <p:cNvPr id="13635" name="Google Shape;13635;p195"/>
          <p:cNvSpPr txBox="1"/>
          <p:nvPr/>
        </p:nvSpPr>
        <p:spPr>
          <a:xfrm>
            <a:off x="5771950" y="896288"/>
            <a:ext cx="300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Char char="❖"/>
            </a:pPr>
            <a:r>
              <a:rPr lang="en-GB">
                <a:solidFill>
                  <a:schemeClr val="dk1"/>
                </a:solidFill>
              </a:rPr>
              <a:t>“Colonbiopt 21-25 cm en 15 cm: in beide subrieken adenocarcinoma metastase, morfologisch en immuunhistochemisch geschikt voor het al bekend primaire ovariumcarcinoom van de patiënt.”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1400"/>
              <a:buChar char="❖"/>
            </a:pPr>
            <a:r>
              <a:rPr lang="en-GB">
                <a:solidFill>
                  <a:schemeClr val="dk1"/>
                </a:solidFill>
              </a:rPr>
              <a:t> 2 - adenoma tubulare con displasia bassa, focalmente, alto grado (moderato, focalmente grave)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36" name="Google Shape;13636;p195"/>
          <p:cNvSpPr txBox="1"/>
          <p:nvPr/>
        </p:nvSpPr>
        <p:spPr>
          <a:xfrm>
            <a:off x="2077975" y="4477450"/>
            <a:ext cx="571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/>
              <a:t>https://huggingface.co/docs/transformers/model_doc/marian</a:t>
            </a:r>
            <a:endParaRPr i="1" sz="1200"/>
          </a:p>
        </p:txBody>
      </p:sp>
      <p:sp>
        <p:nvSpPr>
          <p:cNvPr id="13637" name="Google Shape;13637;p195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38" name="Google Shape;13638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-48150"/>
            <a:ext cx="983675" cy="9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9" name="Google Shape;13639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425" y="1028350"/>
            <a:ext cx="4600337" cy="30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3" name="Shape 1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4" name="Google Shape;13644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575" y="4159825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5" name="Google Shape;13645;p196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6" name="Google Shape;13646;p196"/>
          <p:cNvSpPr txBox="1"/>
          <p:nvPr/>
        </p:nvSpPr>
        <p:spPr>
          <a:xfrm>
            <a:off x="3449175" y="104550"/>
            <a:ext cx="56949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155CC"/>
                </a:solidFill>
              </a:rPr>
              <a:t>Examode</a:t>
            </a:r>
            <a:endParaRPr b="1"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</p:txBody>
      </p:sp>
      <p:pic>
        <p:nvPicPr>
          <p:cNvPr id="13647" name="Google Shape;13647;p196"/>
          <p:cNvPicPr preferRelativeResize="0"/>
          <p:nvPr/>
        </p:nvPicPr>
        <p:blipFill rotWithShape="1">
          <a:blip r:embed="rId4">
            <a:alphaModFix/>
          </a:blip>
          <a:srcRect b="0" l="31086" r="0" t="0"/>
          <a:stretch/>
        </p:blipFill>
        <p:spPr>
          <a:xfrm>
            <a:off x="-18300" y="0"/>
            <a:ext cx="3467474" cy="503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8" name="Google Shape;13648;p196"/>
          <p:cNvGrpSpPr/>
          <p:nvPr/>
        </p:nvGrpSpPr>
        <p:grpSpPr>
          <a:xfrm>
            <a:off x="3499681" y="1538600"/>
            <a:ext cx="5931662" cy="2216400"/>
            <a:chOff x="3532081" y="2444650"/>
            <a:chExt cx="5931662" cy="2216400"/>
          </a:xfrm>
        </p:grpSpPr>
        <p:sp>
          <p:nvSpPr>
            <p:cNvPr id="13649" name="Google Shape;13649;p196"/>
            <p:cNvSpPr txBox="1"/>
            <p:nvPr/>
          </p:nvSpPr>
          <p:spPr>
            <a:xfrm>
              <a:off x="4007145" y="2444663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01.</a:t>
              </a:r>
              <a:endParaRPr b="1" sz="2800">
                <a:solidFill>
                  <a:srgbClr val="A64D79"/>
                </a:solidFill>
              </a:endParaRPr>
            </a:p>
          </p:txBody>
        </p:sp>
        <p:sp>
          <p:nvSpPr>
            <p:cNvPr id="13650" name="Google Shape;13650;p196"/>
            <p:cNvSpPr txBox="1"/>
            <p:nvPr/>
          </p:nvSpPr>
          <p:spPr>
            <a:xfrm>
              <a:off x="5500919" y="3242300"/>
              <a:ext cx="2190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A64D79"/>
                  </a:solidFill>
                </a:rPr>
                <a:t>HPC Consultancy</a:t>
              </a:r>
              <a:endParaRPr sz="1200">
                <a:solidFill>
                  <a:srgbClr val="8B5B74"/>
                </a:solidFill>
              </a:endParaRPr>
            </a:p>
          </p:txBody>
        </p:sp>
        <p:sp>
          <p:nvSpPr>
            <p:cNvPr id="13651" name="Google Shape;13651;p196"/>
            <p:cNvSpPr txBox="1"/>
            <p:nvPr/>
          </p:nvSpPr>
          <p:spPr>
            <a:xfrm>
              <a:off x="5902045" y="2444650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02.</a:t>
              </a:r>
              <a:endParaRPr b="1" sz="2800">
                <a:solidFill>
                  <a:srgbClr val="A64D79"/>
                </a:solidFill>
              </a:endParaRPr>
            </a:p>
          </p:txBody>
        </p:sp>
        <p:sp>
          <p:nvSpPr>
            <p:cNvPr id="13652" name="Google Shape;13652;p196"/>
            <p:cNvSpPr txBox="1"/>
            <p:nvPr/>
          </p:nvSpPr>
          <p:spPr>
            <a:xfrm>
              <a:off x="7427643" y="3060250"/>
              <a:ext cx="2036100" cy="16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A64D79"/>
                  </a:solidFill>
                </a:rPr>
                <a:t>Classification, Segmentation,</a:t>
              </a:r>
              <a:endParaRPr sz="1600">
                <a:solidFill>
                  <a:srgbClr val="A64D7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A64D79"/>
                  </a:solidFill>
                </a:rPr>
                <a:t>Multimodal Representation Learning</a:t>
              </a:r>
              <a:endParaRPr sz="1600">
                <a:solidFill>
                  <a:srgbClr val="A64D7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8B5B74"/>
                </a:solidFill>
              </a:endParaRPr>
            </a:p>
          </p:txBody>
        </p:sp>
        <p:sp>
          <p:nvSpPr>
            <p:cNvPr id="13653" name="Google Shape;13653;p196"/>
            <p:cNvSpPr txBox="1"/>
            <p:nvPr/>
          </p:nvSpPr>
          <p:spPr>
            <a:xfrm>
              <a:off x="7796945" y="2444663"/>
              <a:ext cx="1086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A64D79"/>
                  </a:solidFill>
                </a:rPr>
                <a:t>03.</a:t>
              </a:r>
              <a:endParaRPr b="1" sz="2800">
                <a:solidFill>
                  <a:srgbClr val="A64D79"/>
                </a:solidFill>
              </a:endParaRPr>
            </a:p>
          </p:txBody>
        </p:sp>
        <p:sp>
          <p:nvSpPr>
            <p:cNvPr id="13654" name="Google Shape;13654;p196"/>
            <p:cNvSpPr txBox="1"/>
            <p:nvPr/>
          </p:nvSpPr>
          <p:spPr>
            <a:xfrm>
              <a:off x="3532081" y="3242313"/>
              <a:ext cx="224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600">
                  <a:solidFill>
                    <a:srgbClr val="A64D79"/>
                  </a:solidFill>
                </a:rPr>
                <a:t>Data Management </a:t>
              </a:r>
              <a:r>
                <a:rPr lang="en-GB" sz="1050">
                  <a:solidFill>
                    <a:srgbClr val="222222"/>
                  </a:solidFill>
                  <a:highlight>
                    <a:schemeClr val="lt1"/>
                  </a:highlight>
                </a:rPr>
                <a:t> </a:t>
              </a:r>
              <a:endParaRPr sz="1200">
                <a:solidFill>
                  <a:srgbClr val="8B5B74"/>
                </a:solidFill>
              </a:endParaRPr>
            </a:p>
          </p:txBody>
        </p:sp>
      </p:grpSp>
      <p:pic>
        <p:nvPicPr>
          <p:cNvPr id="13655" name="Google Shape;13655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825" y="4249143"/>
            <a:ext cx="1250000" cy="7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9" name="Shape 1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" name="Google Shape;13660;p197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3C18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189B"/>
              </a:solidFill>
            </a:endParaRPr>
          </a:p>
        </p:txBody>
      </p:sp>
      <p:sp>
        <p:nvSpPr>
          <p:cNvPr id="13661" name="Google Shape;13661;p197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62" name="Google Shape;1366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700" y="4465700"/>
            <a:ext cx="560800" cy="5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3" name="Google Shape;13663;p197"/>
          <p:cNvSpPr txBox="1"/>
          <p:nvPr/>
        </p:nvSpPr>
        <p:spPr>
          <a:xfrm>
            <a:off x="2581500" y="0"/>
            <a:ext cx="66360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155CC"/>
                </a:solidFill>
              </a:rPr>
              <a:t>Histopathology </a:t>
            </a:r>
            <a:endParaRPr b="1" sz="24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155CC"/>
                </a:solidFill>
              </a:rPr>
              <a:t>Conditioned Language Modelling</a:t>
            </a:r>
            <a:endParaRPr b="1"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</p:txBody>
      </p:sp>
      <p:pic>
        <p:nvPicPr>
          <p:cNvPr id="13664" name="Google Shape;13664;p197"/>
          <p:cNvPicPr preferRelativeResize="0"/>
          <p:nvPr/>
        </p:nvPicPr>
        <p:blipFill rotWithShape="1">
          <a:blip r:embed="rId4">
            <a:alphaModFix/>
          </a:blip>
          <a:srcRect b="0" l="31086" r="0" t="0"/>
          <a:stretch/>
        </p:blipFill>
        <p:spPr>
          <a:xfrm>
            <a:off x="-959400" y="0"/>
            <a:ext cx="3467474" cy="5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5" name="Google Shape;13665;p197"/>
          <p:cNvSpPr/>
          <p:nvPr/>
        </p:nvSpPr>
        <p:spPr>
          <a:xfrm flipH="1" rot="-5400000">
            <a:off x="5425803" y="2365350"/>
            <a:ext cx="879900" cy="11631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6" name="Google Shape;13666;p197"/>
          <p:cNvSpPr txBox="1"/>
          <p:nvPr/>
        </p:nvSpPr>
        <p:spPr>
          <a:xfrm>
            <a:off x="5284200" y="2635405"/>
            <a:ext cx="1209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FFFFF"/>
                </a:solidFill>
              </a:rPr>
              <a:t>LLM</a:t>
            </a:r>
            <a:endParaRPr b="1" sz="2800">
              <a:solidFill>
                <a:srgbClr val="FFFFFF"/>
              </a:solidFill>
            </a:endParaRPr>
          </a:p>
        </p:txBody>
      </p:sp>
      <p:cxnSp>
        <p:nvCxnSpPr>
          <p:cNvPr id="13667" name="Google Shape;13667;p197"/>
          <p:cNvCxnSpPr>
            <a:stCxn id="13668" idx="1"/>
            <a:endCxn id="13665" idx="0"/>
          </p:cNvCxnSpPr>
          <p:nvPr/>
        </p:nvCxnSpPr>
        <p:spPr>
          <a:xfrm>
            <a:off x="4501893" y="2946967"/>
            <a:ext cx="782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69" name="Google Shape;13669;p197"/>
          <p:cNvCxnSpPr>
            <a:stCxn id="13665" idx="2"/>
            <a:endCxn id="13670" idx="3"/>
          </p:cNvCxnSpPr>
          <p:nvPr/>
        </p:nvCxnSpPr>
        <p:spPr>
          <a:xfrm>
            <a:off x="6447303" y="2946900"/>
            <a:ext cx="82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670" name="Google Shape;13670;p197"/>
          <p:cNvSpPr/>
          <p:nvPr/>
        </p:nvSpPr>
        <p:spPr>
          <a:xfrm flipH="1">
            <a:off x="7275493" y="2245281"/>
            <a:ext cx="1313100" cy="14034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71" name="Google Shape;13671;p197" title="ChatGPT Image May 16, 2025, 04_20_19 PM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716" y="2482880"/>
            <a:ext cx="584763" cy="9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8" name="Google Shape;13668;p197"/>
          <p:cNvSpPr/>
          <p:nvPr/>
        </p:nvSpPr>
        <p:spPr>
          <a:xfrm flipH="1">
            <a:off x="3226593" y="2265517"/>
            <a:ext cx="1275300" cy="13629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72" name="Google Shape;13672;p197" title="ChatGPT Image May 19, 2025, 05_14_28 PM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4125" y="2447670"/>
            <a:ext cx="942611" cy="999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Slidebuilder - SURF">
  <a:themeElements>
    <a:clrScheme name="SURF">
      <a:dk1>
        <a:srgbClr val="000000"/>
      </a:dk1>
      <a:lt1>
        <a:srgbClr val="FFFFFF"/>
      </a:lt1>
      <a:dk2>
        <a:srgbClr val="070809"/>
      </a:dk2>
      <a:lt2>
        <a:srgbClr val="FFFFFF"/>
      </a:lt2>
      <a:accent1>
        <a:srgbClr val="EE7628"/>
      </a:accent1>
      <a:accent2>
        <a:srgbClr val="F6DA44"/>
      </a:accent2>
      <a:accent3>
        <a:srgbClr val="177ABF"/>
      </a:accent3>
      <a:accent4>
        <a:srgbClr val="2CA055"/>
      </a:accent4>
      <a:accent5>
        <a:srgbClr val="7B2882"/>
      </a:accent5>
      <a:accent6>
        <a:srgbClr val="E7303A"/>
      </a:accent6>
      <a:hlink>
        <a:srgbClr val="CCCBCB"/>
      </a:hlink>
      <a:folHlink>
        <a:srgbClr val="211F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plate Slidebuilder - SURF">
  <a:themeElements>
    <a:clrScheme name="SURF">
      <a:dk1>
        <a:srgbClr val="000000"/>
      </a:dk1>
      <a:lt1>
        <a:srgbClr val="FFFFFF"/>
      </a:lt1>
      <a:dk2>
        <a:srgbClr val="070809"/>
      </a:dk2>
      <a:lt2>
        <a:srgbClr val="FFFFFF"/>
      </a:lt2>
      <a:accent1>
        <a:srgbClr val="EE7628"/>
      </a:accent1>
      <a:accent2>
        <a:srgbClr val="F6DA44"/>
      </a:accent2>
      <a:accent3>
        <a:srgbClr val="177ABF"/>
      </a:accent3>
      <a:accent4>
        <a:srgbClr val="2CA055"/>
      </a:accent4>
      <a:accent5>
        <a:srgbClr val="7B2882"/>
      </a:accent5>
      <a:accent6>
        <a:srgbClr val="E7303A"/>
      </a:accent6>
      <a:hlink>
        <a:srgbClr val="CCCBCB"/>
      </a:hlink>
      <a:folHlink>
        <a:srgbClr val="211F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plate Slidebuilder - SURF">
  <a:themeElements>
    <a:clrScheme name="SURF">
      <a:dk1>
        <a:srgbClr val="000000"/>
      </a:dk1>
      <a:lt1>
        <a:srgbClr val="FFFFFF"/>
      </a:lt1>
      <a:dk2>
        <a:srgbClr val="070809"/>
      </a:dk2>
      <a:lt2>
        <a:srgbClr val="FFFFFF"/>
      </a:lt2>
      <a:accent1>
        <a:srgbClr val="EE7628"/>
      </a:accent1>
      <a:accent2>
        <a:srgbClr val="F6DA44"/>
      </a:accent2>
      <a:accent3>
        <a:srgbClr val="177ABF"/>
      </a:accent3>
      <a:accent4>
        <a:srgbClr val="2CA055"/>
      </a:accent4>
      <a:accent5>
        <a:srgbClr val="7B2882"/>
      </a:accent5>
      <a:accent6>
        <a:srgbClr val="E7303A"/>
      </a:accent6>
      <a:hlink>
        <a:srgbClr val="CCCBCB"/>
      </a:hlink>
      <a:folHlink>
        <a:srgbClr val="211F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plate Slidebuilder - SURF">
  <a:themeElements>
    <a:clrScheme name="SURF">
      <a:dk1>
        <a:srgbClr val="000000"/>
      </a:dk1>
      <a:lt1>
        <a:srgbClr val="FFFFFF"/>
      </a:lt1>
      <a:dk2>
        <a:srgbClr val="070809"/>
      </a:dk2>
      <a:lt2>
        <a:srgbClr val="FFFFFF"/>
      </a:lt2>
      <a:accent1>
        <a:srgbClr val="EE7628"/>
      </a:accent1>
      <a:accent2>
        <a:srgbClr val="F6DA44"/>
      </a:accent2>
      <a:accent3>
        <a:srgbClr val="177ABF"/>
      </a:accent3>
      <a:accent4>
        <a:srgbClr val="2CA055"/>
      </a:accent4>
      <a:accent5>
        <a:srgbClr val="7B2882"/>
      </a:accent5>
      <a:accent6>
        <a:srgbClr val="E7303A"/>
      </a:accent6>
      <a:hlink>
        <a:srgbClr val="CCCBCB"/>
      </a:hlink>
      <a:folHlink>
        <a:srgbClr val="211F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